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710" r:id="rId1"/>
    <p:sldMasterId id="2147483733" r:id="rId2"/>
  </p:sldMasterIdLst>
  <p:notesMasterIdLst>
    <p:notesMasterId r:id="rId11"/>
  </p:notesMasterIdLst>
  <p:handoutMasterIdLst>
    <p:handoutMasterId r:id="rId12"/>
  </p:handoutMasterIdLst>
  <p:sldIdLst>
    <p:sldId id="542" r:id="rId3"/>
    <p:sldId id="557" r:id="rId4"/>
    <p:sldId id="563" r:id="rId5"/>
    <p:sldId id="564" r:id="rId6"/>
    <p:sldId id="565" r:id="rId7"/>
    <p:sldId id="566" r:id="rId8"/>
    <p:sldId id="567" r:id="rId9"/>
    <p:sldId id="552" r:id="rId10"/>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4F81BD"/>
    <a:srgbClr val="E7456E"/>
    <a:srgbClr val="FCE0EB"/>
    <a:srgbClr val="B2B2B2"/>
    <a:srgbClr val="E9EDF4"/>
    <a:srgbClr val="D0D8E8"/>
    <a:srgbClr val="E9D0D0"/>
    <a:srgbClr val="F4E9E9"/>
    <a:srgbClr val="1C51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96353" autoAdjust="0"/>
  </p:normalViewPr>
  <p:slideViewPr>
    <p:cSldViewPr snapToGrid="0">
      <p:cViewPr varScale="1">
        <p:scale>
          <a:sx n="120" d="100"/>
          <a:sy n="120" d="100"/>
        </p:scale>
        <p:origin x="582" y="102"/>
      </p:cViewPr>
      <p:guideLst>
        <p:guide orient="horz" pos="2160"/>
        <p:guide pos="3120"/>
      </p:guideLst>
    </p:cSldViewPr>
  </p:slideViewPr>
  <p:notesTextViewPr>
    <p:cViewPr>
      <p:scale>
        <a:sx n="1" d="1"/>
        <a:sy n="1" d="1"/>
      </p:scale>
      <p:origin x="0" y="0"/>
    </p:cViewPr>
  </p:notesTextViewPr>
  <p:sorterViewPr>
    <p:cViewPr varScale="1">
      <p:scale>
        <a:sx n="1" d="1"/>
        <a:sy n="1" d="1"/>
      </p:scale>
      <p:origin x="0" y="-474"/>
    </p:cViewPr>
  </p:sorterViewPr>
  <p:notesViewPr>
    <p:cSldViewPr snapToGrid="0">
      <p:cViewPr varScale="1">
        <p:scale>
          <a:sx n="64" d="100"/>
          <a:sy n="64" d="100"/>
        </p:scale>
        <p:origin x="339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35E5C4-926C-48CA-8E6C-112873F200B9}" type="doc">
      <dgm:prSet loTypeId="urn:microsoft.com/office/officeart/2005/8/layout/chevron1" loCatId="process" qsTypeId="urn:microsoft.com/office/officeart/2005/8/quickstyle/simple1" qsCatId="simple" csTypeId="urn:microsoft.com/office/officeart/2005/8/colors/accent6_2" csCatId="accent6" phldr="1"/>
      <dgm:spPr/>
    </dgm:pt>
    <dgm:pt modelId="{5962FB66-4551-4556-B50A-657B1A2D659A}">
      <dgm:prSet phldrT="[テキスト]" custT="1"/>
      <dgm:spPr/>
      <dgm:t>
        <a:bodyPr/>
        <a:lstStyle/>
        <a:p>
          <a:pPr>
            <a:lnSpc>
              <a:spcPct val="90000"/>
            </a:lnSpc>
          </a:pPr>
          <a:r>
            <a:rPr kumimoji="1" lang="ja-JP" altLang="en-US" sz="1200" b="1" dirty="0">
              <a:latin typeface="+mn-ea"/>
              <a:ea typeface="+mn-ea"/>
            </a:rPr>
            <a:t>お客さまおよび</a:t>
          </a:r>
          <a:endParaRPr kumimoji="1" lang="en-US" altLang="ja-JP" sz="1200" b="1" dirty="0">
            <a:latin typeface="+mn-ea"/>
            <a:ea typeface="+mn-ea"/>
          </a:endParaRPr>
        </a:p>
        <a:p>
          <a:pPr>
            <a:lnSpc>
              <a:spcPct val="50000"/>
            </a:lnSpc>
          </a:pPr>
          <a:r>
            <a:rPr kumimoji="1" lang="ja-JP" altLang="en-US" sz="1200" b="1" dirty="0">
              <a:latin typeface="+mn-ea"/>
              <a:ea typeface="+mn-ea"/>
            </a:rPr>
            <a:t>お申込者情報の入力</a:t>
          </a:r>
        </a:p>
      </dgm:t>
    </dgm:pt>
    <dgm:pt modelId="{404E73DF-3C21-4651-9490-9D26397A588B}" type="parTrans" cxnId="{17B9F86D-5054-40BA-AF25-4D30C46D4E2F}">
      <dgm:prSet/>
      <dgm:spPr/>
      <dgm:t>
        <a:bodyPr/>
        <a:lstStyle/>
        <a:p>
          <a:endParaRPr kumimoji="1" lang="ja-JP" altLang="en-US"/>
        </a:p>
      </dgm:t>
    </dgm:pt>
    <dgm:pt modelId="{889666A3-04FE-48EB-9B40-1BD943EA96EC}" type="sibTrans" cxnId="{17B9F86D-5054-40BA-AF25-4D30C46D4E2F}">
      <dgm:prSet/>
      <dgm:spPr/>
      <dgm:t>
        <a:bodyPr/>
        <a:lstStyle/>
        <a:p>
          <a:endParaRPr kumimoji="1" lang="ja-JP" altLang="en-US"/>
        </a:p>
      </dgm:t>
    </dgm:pt>
    <dgm:pt modelId="{03B051F6-CE37-4380-9612-3F8E96DA1008}">
      <dgm:prSet phldrT="[テキスト]" custT="1"/>
      <dgm:spPr/>
      <dgm:t>
        <a:bodyPr/>
        <a:lstStyle/>
        <a:p>
          <a:r>
            <a:rPr kumimoji="1" lang="ja-JP" altLang="en-US" sz="1200" b="1" dirty="0">
              <a:latin typeface="+mn-ea"/>
              <a:ea typeface="+mn-ea"/>
            </a:rPr>
            <a:t>工事内容の入力</a:t>
          </a:r>
        </a:p>
      </dgm:t>
    </dgm:pt>
    <dgm:pt modelId="{ED5CD8B4-284D-4A41-9EAB-7D9CE824C09A}" type="parTrans" cxnId="{4C2DCBBF-4363-4D12-88C8-D61C8ADC4B25}">
      <dgm:prSet/>
      <dgm:spPr/>
      <dgm:t>
        <a:bodyPr/>
        <a:lstStyle/>
        <a:p>
          <a:endParaRPr kumimoji="1" lang="ja-JP" altLang="en-US"/>
        </a:p>
      </dgm:t>
    </dgm:pt>
    <dgm:pt modelId="{477485D1-8AAE-4820-A689-2109AC29579B}" type="sibTrans" cxnId="{4C2DCBBF-4363-4D12-88C8-D61C8ADC4B25}">
      <dgm:prSet/>
      <dgm:spPr/>
      <dgm:t>
        <a:bodyPr/>
        <a:lstStyle/>
        <a:p>
          <a:endParaRPr kumimoji="1" lang="ja-JP" altLang="en-US"/>
        </a:p>
      </dgm:t>
    </dgm:pt>
    <dgm:pt modelId="{8809395E-8A37-4AFC-A5F1-FF89C2799AB1}">
      <dgm:prSet phldrT="[テキスト]" custT="1"/>
      <dgm:spPr/>
      <dgm:t>
        <a:bodyPr/>
        <a:lstStyle/>
        <a:p>
          <a:r>
            <a:rPr kumimoji="1" lang="ja-JP" altLang="en-US" sz="1200" b="1" dirty="0">
              <a:latin typeface="+mn-ea"/>
              <a:ea typeface="+mn-ea"/>
            </a:rPr>
            <a:t>請求先等の入力</a:t>
          </a:r>
        </a:p>
      </dgm:t>
    </dgm:pt>
    <dgm:pt modelId="{60321F9E-A052-4640-B924-5CE648E36FEB}" type="parTrans" cxnId="{5DE2A9D1-7700-4263-AAF5-D4F21F26B54A}">
      <dgm:prSet/>
      <dgm:spPr/>
      <dgm:t>
        <a:bodyPr/>
        <a:lstStyle/>
        <a:p>
          <a:endParaRPr kumimoji="1" lang="ja-JP" altLang="en-US"/>
        </a:p>
      </dgm:t>
    </dgm:pt>
    <dgm:pt modelId="{3DDE77C3-2B60-4371-90B5-72B6F2DCCE88}" type="sibTrans" cxnId="{5DE2A9D1-7700-4263-AAF5-D4F21F26B54A}">
      <dgm:prSet/>
      <dgm:spPr/>
      <dgm:t>
        <a:bodyPr/>
        <a:lstStyle/>
        <a:p>
          <a:endParaRPr kumimoji="1" lang="ja-JP" altLang="en-US"/>
        </a:p>
      </dgm:t>
    </dgm:pt>
    <dgm:pt modelId="{2A4B6BCE-194A-4CBA-8605-88990C14B72B}">
      <dgm:prSet custT="1"/>
      <dgm:spPr/>
      <dgm:t>
        <a:bodyPr/>
        <a:lstStyle/>
        <a:p>
          <a:pPr>
            <a:lnSpc>
              <a:spcPct val="90000"/>
            </a:lnSpc>
          </a:pPr>
          <a:r>
            <a:rPr kumimoji="1" lang="ja-JP" altLang="en-US" sz="1200" b="1" dirty="0">
              <a:latin typeface="+mn-ea"/>
              <a:ea typeface="+mn-ea"/>
            </a:rPr>
            <a:t>回答通知</a:t>
          </a:r>
          <a:endParaRPr kumimoji="1" lang="en-US" altLang="ja-JP" sz="1200" b="1" dirty="0">
            <a:latin typeface="+mn-ea"/>
            <a:ea typeface="+mn-ea"/>
          </a:endParaRPr>
        </a:p>
        <a:p>
          <a:pPr>
            <a:lnSpc>
              <a:spcPct val="50000"/>
            </a:lnSpc>
          </a:pPr>
          <a:r>
            <a:rPr kumimoji="1" lang="ja-JP" altLang="en-US" sz="1200" b="1" dirty="0">
              <a:latin typeface="+mn-ea"/>
              <a:ea typeface="+mn-ea"/>
            </a:rPr>
            <a:t>メール送信</a:t>
          </a:r>
          <a:endParaRPr kumimoji="1" lang="ja-JP" altLang="en-US" sz="1500" b="1" dirty="0">
            <a:latin typeface="+mn-ea"/>
            <a:ea typeface="+mn-ea"/>
          </a:endParaRPr>
        </a:p>
      </dgm:t>
    </dgm:pt>
    <dgm:pt modelId="{01A72784-655C-46E8-A4A3-263A9E285B5E}" type="parTrans" cxnId="{07D69849-60DE-4774-A841-993937F55421}">
      <dgm:prSet/>
      <dgm:spPr/>
      <dgm:t>
        <a:bodyPr/>
        <a:lstStyle/>
        <a:p>
          <a:endParaRPr kumimoji="1" lang="ja-JP" altLang="en-US"/>
        </a:p>
      </dgm:t>
    </dgm:pt>
    <dgm:pt modelId="{AF2FAD08-5F5E-41BE-9874-FA7B694B4924}" type="sibTrans" cxnId="{07D69849-60DE-4774-A841-993937F55421}">
      <dgm:prSet/>
      <dgm:spPr/>
      <dgm:t>
        <a:bodyPr/>
        <a:lstStyle/>
        <a:p>
          <a:endParaRPr kumimoji="1" lang="ja-JP" altLang="en-US"/>
        </a:p>
      </dgm:t>
    </dgm:pt>
    <dgm:pt modelId="{7D2D5852-9D4B-42C9-8357-622329940143}" type="pres">
      <dgm:prSet presAssocID="{7535E5C4-926C-48CA-8E6C-112873F200B9}" presName="Name0" presStyleCnt="0">
        <dgm:presLayoutVars>
          <dgm:dir/>
          <dgm:animLvl val="lvl"/>
          <dgm:resizeHandles val="exact"/>
        </dgm:presLayoutVars>
      </dgm:prSet>
      <dgm:spPr/>
    </dgm:pt>
    <dgm:pt modelId="{30A4AC85-11B8-41CD-853D-7FFFCF073F81}" type="pres">
      <dgm:prSet presAssocID="{5962FB66-4551-4556-B50A-657B1A2D659A}" presName="parTxOnly" presStyleLbl="node1" presStyleIdx="0" presStyleCnt="4">
        <dgm:presLayoutVars>
          <dgm:chMax val="0"/>
          <dgm:chPref val="0"/>
          <dgm:bulletEnabled val="1"/>
        </dgm:presLayoutVars>
      </dgm:prSet>
      <dgm:spPr/>
    </dgm:pt>
    <dgm:pt modelId="{7467E5F7-6B8C-4E66-97A3-6F9C9CF0059D}" type="pres">
      <dgm:prSet presAssocID="{889666A3-04FE-48EB-9B40-1BD943EA96EC}" presName="parTxOnlySpace" presStyleCnt="0"/>
      <dgm:spPr/>
    </dgm:pt>
    <dgm:pt modelId="{7D53A856-6770-4640-9702-6F5D526072C2}" type="pres">
      <dgm:prSet presAssocID="{03B051F6-CE37-4380-9612-3F8E96DA1008}" presName="parTxOnly" presStyleLbl="node1" presStyleIdx="1" presStyleCnt="4" custLinFactNeighborY="37440">
        <dgm:presLayoutVars>
          <dgm:chMax val="0"/>
          <dgm:chPref val="0"/>
          <dgm:bulletEnabled val="1"/>
        </dgm:presLayoutVars>
      </dgm:prSet>
      <dgm:spPr/>
    </dgm:pt>
    <dgm:pt modelId="{DF015628-BB07-4A8F-82E0-68FAFBB852CF}" type="pres">
      <dgm:prSet presAssocID="{477485D1-8AAE-4820-A689-2109AC29579B}" presName="parTxOnlySpace" presStyleCnt="0"/>
      <dgm:spPr/>
    </dgm:pt>
    <dgm:pt modelId="{012ED585-2299-4CBA-98E9-0CFBF34B2511}" type="pres">
      <dgm:prSet presAssocID="{8809395E-8A37-4AFC-A5F1-FF89C2799AB1}" presName="parTxOnly" presStyleLbl="node1" presStyleIdx="2" presStyleCnt="4">
        <dgm:presLayoutVars>
          <dgm:chMax val="0"/>
          <dgm:chPref val="0"/>
          <dgm:bulletEnabled val="1"/>
        </dgm:presLayoutVars>
      </dgm:prSet>
      <dgm:spPr/>
    </dgm:pt>
    <dgm:pt modelId="{E36989EC-CE36-4ACB-AB1E-4522D6864D58}" type="pres">
      <dgm:prSet presAssocID="{3DDE77C3-2B60-4371-90B5-72B6F2DCCE88}" presName="parTxOnlySpace" presStyleCnt="0"/>
      <dgm:spPr/>
    </dgm:pt>
    <dgm:pt modelId="{E0AD5F86-76A2-41AA-A284-607CE4201C71}" type="pres">
      <dgm:prSet presAssocID="{2A4B6BCE-194A-4CBA-8605-88990C14B72B}" presName="parTxOnly" presStyleLbl="node1" presStyleIdx="3" presStyleCnt="4">
        <dgm:presLayoutVars>
          <dgm:chMax val="0"/>
          <dgm:chPref val="0"/>
          <dgm:bulletEnabled val="1"/>
        </dgm:presLayoutVars>
      </dgm:prSet>
      <dgm:spPr/>
    </dgm:pt>
  </dgm:ptLst>
  <dgm:cxnLst>
    <dgm:cxn modelId="{A834CC08-712D-4C2B-9E02-FF51B9A355B2}" type="presOf" srcId="{5962FB66-4551-4556-B50A-657B1A2D659A}" destId="{30A4AC85-11B8-41CD-853D-7FFFCF073F81}" srcOrd="0" destOrd="0" presId="urn:microsoft.com/office/officeart/2005/8/layout/chevron1"/>
    <dgm:cxn modelId="{F8341018-1377-414A-9010-AA5F6BDDBF0F}" type="presOf" srcId="{7535E5C4-926C-48CA-8E6C-112873F200B9}" destId="{7D2D5852-9D4B-42C9-8357-622329940143}" srcOrd="0" destOrd="0" presId="urn:microsoft.com/office/officeart/2005/8/layout/chevron1"/>
    <dgm:cxn modelId="{07D69849-60DE-4774-A841-993937F55421}" srcId="{7535E5C4-926C-48CA-8E6C-112873F200B9}" destId="{2A4B6BCE-194A-4CBA-8605-88990C14B72B}" srcOrd="3" destOrd="0" parTransId="{01A72784-655C-46E8-A4A3-263A9E285B5E}" sibTransId="{AF2FAD08-5F5E-41BE-9874-FA7B694B4924}"/>
    <dgm:cxn modelId="{17B9F86D-5054-40BA-AF25-4D30C46D4E2F}" srcId="{7535E5C4-926C-48CA-8E6C-112873F200B9}" destId="{5962FB66-4551-4556-B50A-657B1A2D659A}" srcOrd="0" destOrd="0" parTransId="{404E73DF-3C21-4651-9490-9D26397A588B}" sibTransId="{889666A3-04FE-48EB-9B40-1BD943EA96EC}"/>
    <dgm:cxn modelId="{0DB90B52-9BFF-42C6-97CB-265BF87A368B}" type="presOf" srcId="{8809395E-8A37-4AFC-A5F1-FF89C2799AB1}" destId="{012ED585-2299-4CBA-98E9-0CFBF34B2511}" srcOrd="0" destOrd="0" presId="urn:microsoft.com/office/officeart/2005/8/layout/chevron1"/>
    <dgm:cxn modelId="{D31CC097-A576-4C7F-AA82-4A642E7F4081}" type="presOf" srcId="{03B051F6-CE37-4380-9612-3F8E96DA1008}" destId="{7D53A856-6770-4640-9702-6F5D526072C2}" srcOrd="0" destOrd="0" presId="urn:microsoft.com/office/officeart/2005/8/layout/chevron1"/>
    <dgm:cxn modelId="{F3203DA1-072B-47B2-BC78-E45629C8A26A}" type="presOf" srcId="{2A4B6BCE-194A-4CBA-8605-88990C14B72B}" destId="{E0AD5F86-76A2-41AA-A284-607CE4201C71}" srcOrd="0" destOrd="0" presId="urn:microsoft.com/office/officeart/2005/8/layout/chevron1"/>
    <dgm:cxn modelId="{4C2DCBBF-4363-4D12-88C8-D61C8ADC4B25}" srcId="{7535E5C4-926C-48CA-8E6C-112873F200B9}" destId="{03B051F6-CE37-4380-9612-3F8E96DA1008}" srcOrd="1" destOrd="0" parTransId="{ED5CD8B4-284D-4A41-9EAB-7D9CE824C09A}" sibTransId="{477485D1-8AAE-4820-A689-2109AC29579B}"/>
    <dgm:cxn modelId="{5DE2A9D1-7700-4263-AAF5-D4F21F26B54A}" srcId="{7535E5C4-926C-48CA-8E6C-112873F200B9}" destId="{8809395E-8A37-4AFC-A5F1-FF89C2799AB1}" srcOrd="2" destOrd="0" parTransId="{60321F9E-A052-4640-B924-5CE648E36FEB}" sibTransId="{3DDE77C3-2B60-4371-90B5-72B6F2DCCE88}"/>
    <dgm:cxn modelId="{6A28C6E2-18F4-4573-B56F-E3D63F52F280}" type="presParOf" srcId="{7D2D5852-9D4B-42C9-8357-622329940143}" destId="{30A4AC85-11B8-41CD-853D-7FFFCF073F81}" srcOrd="0" destOrd="0" presId="urn:microsoft.com/office/officeart/2005/8/layout/chevron1"/>
    <dgm:cxn modelId="{2DDA8075-BD1E-4C4E-B18D-5093813FC05A}" type="presParOf" srcId="{7D2D5852-9D4B-42C9-8357-622329940143}" destId="{7467E5F7-6B8C-4E66-97A3-6F9C9CF0059D}" srcOrd="1" destOrd="0" presId="urn:microsoft.com/office/officeart/2005/8/layout/chevron1"/>
    <dgm:cxn modelId="{0359E139-BAA4-434B-94B3-8F391D3845AE}" type="presParOf" srcId="{7D2D5852-9D4B-42C9-8357-622329940143}" destId="{7D53A856-6770-4640-9702-6F5D526072C2}" srcOrd="2" destOrd="0" presId="urn:microsoft.com/office/officeart/2005/8/layout/chevron1"/>
    <dgm:cxn modelId="{7C397B25-77EB-474B-9561-B06B075EC2EE}" type="presParOf" srcId="{7D2D5852-9D4B-42C9-8357-622329940143}" destId="{DF015628-BB07-4A8F-82E0-68FAFBB852CF}" srcOrd="3" destOrd="0" presId="urn:microsoft.com/office/officeart/2005/8/layout/chevron1"/>
    <dgm:cxn modelId="{75ADDC14-B764-4C6C-92BA-E7F1FC32350F}" type="presParOf" srcId="{7D2D5852-9D4B-42C9-8357-622329940143}" destId="{012ED585-2299-4CBA-98E9-0CFBF34B2511}" srcOrd="4" destOrd="0" presId="urn:microsoft.com/office/officeart/2005/8/layout/chevron1"/>
    <dgm:cxn modelId="{9281FD51-085D-465E-B936-1EE4D95022B8}" type="presParOf" srcId="{7D2D5852-9D4B-42C9-8357-622329940143}" destId="{E36989EC-CE36-4ACB-AB1E-4522D6864D58}" srcOrd="5" destOrd="0" presId="urn:microsoft.com/office/officeart/2005/8/layout/chevron1"/>
    <dgm:cxn modelId="{B6BBB259-DE78-451B-8513-9B90B6405E40}" type="presParOf" srcId="{7D2D5852-9D4B-42C9-8357-622329940143}" destId="{E0AD5F86-76A2-41AA-A284-607CE4201C71}"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A4AC85-11B8-41CD-853D-7FFFCF073F81}">
      <dsp:nvSpPr>
        <dsp:cNvPr id="0" name=""/>
        <dsp:cNvSpPr/>
      </dsp:nvSpPr>
      <dsp:spPr>
        <a:xfrm>
          <a:off x="4150" y="0"/>
          <a:ext cx="2415952" cy="870591"/>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latin typeface="+mn-ea"/>
              <a:ea typeface="+mn-ea"/>
            </a:rPr>
            <a:t>お客さまおよび</a:t>
          </a:r>
          <a:endParaRPr kumimoji="1" lang="en-US" altLang="ja-JP" sz="1200" b="1" kern="1200" dirty="0">
            <a:latin typeface="+mn-ea"/>
            <a:ea typeface="+mn-ea"/>
          </a:endParaRPr>
        </a:p>
        <a:p>
          <a:pPr marL="0" lvl="0" indent="0" algn="ctr" defTabSz="533400">
            <a:lnSpc>
              <a:spcPct val="50000"/>
            </a:lnSpc>
            <a:spcBef>
              <a:spcPct val="0"/>
            </a:spcBef>
            <a:spcAft>
              <a:spcPct val="35000"/>
            </a:spcAft>
            <a:buNone/>
          </a:pPr>
          <a:r>
            <a:rPr kumimoji="1" lang="ja-JP" altLang="en-US" sz="1200" b="1" kern="1200" dirty="0">
              <a:latin typeface="+mn-ea"/>
              <a:ea typeface="+mn-ea"/>
            </a:rPr>
            <a:t>お申込者情報の入力</a:t>
          </a:r>
        </a:p>
      </dsp:txBody>
      <dsp:txXfrm>
        <a:off x="439446" y="0"/>
        <a:ext cx="1545361" cy="870591"/>
      </dsp:txXfrm>
    </dsp:sp>
    <dsp:sp modelId="{7D53A856-6770-4640-9702-6F5D526072C2}">
      <dsp:nvSpPr>
        <dsp:cNvPr id="0" name=""/>
        <dsp:cNvSpPr/>
      </dsp:nvSpPr>
      <dsp:spPr>
        <a:xfrm>
          <a:off x="2178507" y="0"/>
          <a:ext cx="2415952" cy="870591"/>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latin typeface="+mn-ea"/>
              <a:ea typeface="+mn-ea"/>
            </a:rPr>
            <a:t>工事内容の入力</a:t>
          </a:r>
        </a:p>
      </dsp:txBody>
      <dsp:txXfrm>
        <a:off x="2613803" y="0"/>
        <a:ext cx="1545361" cy="870591"/>
      </dsp:txXfrm>
    </dsp:sp>
    <dsp:sp modelId="{012ED585-2299-4CBA-98E9-0CFBF34B2511}">
      <dsp:nvSpPr>
        <dsp:cNvPr id="0" name=""/>
        <dsp:cNvSpPr/>
      </dsp:nvSpPr>
      <dsp:spPr>
        <a:xfrm>
          <a:off x="4352864" y="0"/>
          <a:ext cx="2415952" cy="870591"/>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latin typeface="+mn-ea"/>
              <a:ea typeface="+mn-ea"/>
            </a:rPr>
            <a:t>請求先等の入力</a:t>
          </a:r>
        </a:p>
      </dsp:txBody>
      <dsp:txXfrm>
        <a:off x="4788160" y="0"/>
        <a:ext cx="1545361" cy="870591"/>
      </dsp:txXfrm>
    </dsp:sp>
    <dsp:sp modelId="{E0AD5F86-76A2-41AA-A284-607CE4201C71}">
      <dsp:nvSpPr>
        <dsp:cNvPr id="0" name=""/>
        <dsp:cNvSpPr/>
      </dsp:nvSpPr>
      <dsp:spPr>
        <a:xfrm>
          <a:off x="6527222" y="0"/>
          <a:ext cx="2415952" cy="870591"/>
        </a:xfrm>
        <a:prstGeom prst="chevron">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kumimoji="1" lang="ja-JP" altLang="en-US" sz="1200" b="1" kern="1200" dirty="0">
              <a:latin typeface="+mn-ea"/>
              <a:ea typeface="+mn-ea"/>
            </a:rPr>
            <a:t>回答通知</a:t>
          </a:r>
          <a:endParaRPr kumimoji="1" lang="en-US" altLang="ja-JP" sz="1200" b="1" kern="1200" dirty="0">
            <a:latin typeface="+mn-ea"/>
            <a:ea typeface="+mn-ea"/>
          </a:endParaRPr>
        </a:p>
        <a:p>
          <a:pPr marL="0" lvl="0" indent="0" algn="ctr" defTabSz="533400">
            <a:lnSpc>
              <a:spcPct val="50000"/>
            </a:lnSpc>
            <a:spcBef>
              <a:spcPct val="0"/>
            </a:spcBef>
            <a:spcAft>
              <a:spcPct val="35000"/>
            </a:spcAft>
            <a:buNone/>
          </a:pPr>
          <a:r>
            <a:rPr kumimoji="1" lang="ja-JP" altLang="en-US" sz="1200" b="1" kern="1200" dirty="0">
              <a:latin typeface="+mn-ea"/>
              <a:ea typeface="+mn-ea"/>
            </a:rPr>
            <a:t>メール送信</a:t>
          </a:r>
          <a:endParaRPr kumimoji="1" lang="ja-JP" altLang="en-US" sz="1500" b="1" kern="1200" dirty="0">
            <a:latin typeface="+mn-ea"/>
            <a:ea typeface="+mn-ea"/>
          </a:endParaRPr>
        </a:p>
      </dsp:txBody>
      <dsp:txXfrm>
        <a:off x="6962518" y="0"/>
        <a:ext cx="1545361" cy="87059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9"/>
            <a:ext cx="2945659" cy="498056"/>
          </a:xfrm>
          <a:prstGeom prst="rect">
            <a:avLst/>
          </a:prstGeom>
        </p:spPr>
        <p:txBody>
          <a:bodyPr vert="horz" lIns="91354" tIns="45674" rIns="91354" bIns="4567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19"/>
            <a:ext cx="2945659" cy="498056"/>
          </a:xfrm>
          <a:prstGeom prst="rect">
            <a:avLst/>
          </a:prstGeom>
        </p:spPr>
        <p:txBody>
          <a:bodyPr vert="horz" lIns="91354" tIns="45674" rIns="91354" bIns="45674" rtlCol="0"/>
          <a:lstStyle>
            <a:lvl1pPr algn="r">
              <a:defRPr sz="1200"/>
            </a:lvl1pPr>
          </a:lstStyle>
          <a:p>
            <a:fld id="{79CC7622-50BB-4534-82F8-FB0E5575F880}" type="datetimeFigureOut">
              <a:rPr kumimoji="1" lang="ja-JP" altLang="en-US" smtClean="0"/>
              <a:t>2025/12/17</a:t>
            </a:fld>
            <a:endParaRPr kumimoji="1" lang="ja-JP" altLang="en-US"/>
          </a:p>
        </p:txBody>
      </p:sp>
      <p:sp>
        <p:nvSpPr>
          <p:cNvPr id="4" name="フッター プレースホルダー 3"/>
          <p:cNvSpPr>
            <a:spLocks noGrp="1"/>
          </p:cNvSpPr>
          <p:nvPr>
            <p:ph type="ftr" sz="quarter" idx="2"/>
          </p:nvPr>
        </p:nvSpPr>
        <p:spPr>
          <a:xfrm>
            <a:off x="8" y="9428584"/>
            <a:ext cx="2945659" cy="498055"/>
          </a:xfrm>
          <a:prstGeom prst="rect">
            <a:avLst/>
          </a:prstGeom>
        </p:spPr>
        <p:txBody>
          <a:bodyPr vert="horz" lIns="91354" tIns="45674" rIns="91354" bIns="4567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28584"/>
            <a:ext cx="2945659" cy="498055"/>
          </a:xfrm>
          <a:prstGeom prst="rect">
            <a:avLst/>
          </a:prstGeom>
        </p:spPr>
        <p:txBody>
          <a:bodyPr vert="horz" lIns="91354" tIns="45674" rIns="91354" bIns="45674" rtlCol="0" anchor="b"/>
          <a:lstStyle>
            <a:lvl1pPr algn="r">
              <a:defRPr sz="1200"/>
            </a:lvl1pPr>
          </a:lstStyle>
          <a:p>
            <a:fld id="{74669490-BB76-497B-B730-E5191394467F}" type="slidenum">
              <a:rPr kumimoji="1" lang="ja-JP" altLang="en-US" smtClean="0"/>
              <a:t>‹#›</a:t>
            </a:fld>
            <a:endParaRPr kumimoji="1" lang="ja-JP" altLang="en-US"/>
          </a:p>
        </p:txBody>
      </p:sp>
    </p:spTree>
    <p:extLst>
      <p:ext uri="{BB962C8B-B14F-4D97-AF65-F5344CB8AC3E}">
        <p14:creationId xmlns:p14="http://schemas.microsoft.com/office/powerpoint/2010/main" val="39554891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9"/>
            <a:ext cx="2945659" cy="498056"/>
          </a:xfrm>
          <a:prstGeom prst="rect">
            <a:avLst/>
          </a:prstGeom>
        </p:spPr>
        <p:txBody>
          <a:bodyPr vert="horz" lIns="91354" tIns="45674" rIns="91354" bIns="4567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19"/>
            <a:ext cx="2945659" cy="498056"/>
          </a:xfrm>
          <a:prstGeom prst="rect">
            <a:avLst/>
          </a:prstGeom>
        </p:spPr>
        <p:txBody>
          <a:bodyPr vert="horz" lIns="91354" tIns="45674" rIns="91354" bIns="45674" rtlCol="0"/>
          <a:lstStyle>
            <a:lvl1pPr algn="r">
              <a:defRPr sz="1200"/>
            </a:lvl1pPr>
          </a:lstStyle>
          <a:p>
            <a:fld id="{07A7FE0E-89F7-44DD-89F7-2613DF21F831}" type="datetimeFigureOut">
              <a:rPr kumimoji="1" lang="ja-JP" altLang="en-US" smtClean="0"/>
              <a:t>2025/12/17</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354" tIns="45674" rIns="91354" bIns="45674" rtlCol="0" anchor="ctr"/>
          <a:lstStyle/>
          <a:p>
            <a:endParaRPr lang="ja-JP" altLang="en-US"/>
          </a:p>
        </p:txBody>
      </p:sp>
      <p:sp>
        <p:nvSpPr>
          <p:cNvPr id="5" name="ノート プレースホルダー 4"/>
          <p:cNvSpPr>
            <a:spLocks noGrp="1"/>
          </p:cNvSpPr>
          <p:nvPr>
            <p:ph type="body" sz="quarter" idx="3"/>
          </p:nvPr>
        </p:nvSpPr>
        <p:spPr>
          <a:xfrm>
            <a:off x="679768" y="4777206"/>
            <a:ext cx="5438140" cy="3908614"/>
          </a:xfrm>
          <a:prstGeom prst="rect">
            <a:avLst/>
          </a:prstGeom>
        </p:spPr>
        <p:txBody>
          <a:bodyPr vert="horz" lIns="91354" tIns="45674" rIns="91354" bIns="4567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428584"/>
            <a:ext cx="2945659" cy="498055"/>
          </a:xfrm>
          <a:prstGeom prst="rect">
            <a:avLst/>
          </a:prstGeom>
        </p:spPr>
        <p:txBody>
          <a:bodyPr vert="horz" lIns="91354" tIns="45674" rIns="91354" bIns="4567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4"/>
            <a:ext cx="2945659" cy="498055"/>
          </a:xfrm>
          <a:prstGeom prst="rect">
            <a:avLst/>
          </a:prstGeom>
        </p:spPr>
        <p:txBody>
          <a:bodyPr vert="horz" lIns="91354" tIns="45674" rIns="91354" bIns="45674" rtlCol="0" anchor="b"/>
          <a:lstStyle>
            <a:lvl1pPr algn="r">
              <a:defRPr sz="1200"/>
            </a:lvl1pPr>
          </a:lstStyle>
          <a:p>
            <a:fld id="{EF0622ED-9ADC-4E72-A172-9BF24E907005}" type="slidenum">
              <a:rPr kumimoji="1" lang="ja-JP" altLang="en-US" smtClean="0"/>
              <a:t>‹#›</a:t>
            </a:fld>
            <a:endParaRPr kumimoji="1" lang="ja-JP" altLang="en-US"/>
          </a:p>
        </p:txBody>
      </p:sp>
    </p:spTree>
    <p:extLst>
      <p:ext uri="{BB962C8B-B14F-4D97-AF65-F5344CB8AC3E}">
        <p14:creationId xmlns:p14="http://schemas.microsoft.com/office/powerpoint/2010/main" val="11659490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0622ED-9ADC-4E72-A172-9BF24E907005}" type="slidenum">
              <a:rPr kumimoji="1" lang="ja-JP" altLang="en-US" smtClean="0"/>
              <a:t>3</a:t>
            </a:fld>
            <a:endParaRPr kumimoji="1" lang="ja-JP" altLang="en-US"/>
          </a:p>
        </p:txBody>
      </p:sp>
    </p:spTree>
    <p:extLst>
      <p:ext uri="{BB962C8B-B14F-4D97-AF65-F5344CB8AC3E}">
        <p14:creationId xmlns:p14="http://schemas.microsoft.com/office/powerpoint/2010/main" val="3300524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0622ED-9ADC-4E72-A172-9BF24E907005}" type="slidenum">
              <a:rPr kumimoji="1" lang="ja-JP" altLang="en-US" smtClean="0"/>
              <a:t>4</a:t>
            </a:fld>
            <a:endParaRPr kumimoji="1" lang="ja-JP" altLang="en-US"/>
          </a:p>
        </p:txBody>
      </p:sp>
    </p:spTree>
    <p:extLst>
      <p:ext uri="{BB962C8B-B14F-4D97-AF65-F5344CB8AC3E}">
        <p14:creationId xmlns:p14="http://schemas.microsoft.com/office/powerpoint/2010/main" val="2559818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0622ED-9ADC-4E72-A172-9BF24E907005}" type="slidenum">
              <a:rPr kumimoji="1" lang="ja-JP" altLang="en-US" smtClean="0"/>
              <a:t>5</a:t>
            </a:fld>
            <a:endParaRPr kumimoji="1" lang="ja-JP" altLang="en-US"/>
          </a:p>
        </p:txBody>
      </p:sp>
    </p:spTree>
    <p:extLst>
      <p:ext uri="{BB962C8B-B14F-4D97-AF65-F5344CB8AC3E}">
        <p14:creationId xmlns:p14="http://schemas.microsoft.com/office/powerpoint/2010/main" val="873585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F0622ED-9ADC-4E72-A172-9BF24E907005}" type="slidenum">
              <a:rPr kumimoji="1" lang="ja-JP" altLang="en-US" smtClean="0"/>
              <a:t>6</a:t>
            </a:fld>
            <a:endParaRPr kumimoji="1" lang="ja-JP" altLang="en-US"/>
          </a:p>
        </p:txBody>
      </p:sp>
    </p:spTree>
    <p:extLst>
      <p:ext uri="{BB962C8B-B14F-4D97-AF65-F5344CB8AC3E}">
        <p14:creationId xmlns:p14="http://schemas.microsoft.com/office/powerpoint/2010/main" val="3791932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E809A72-0794-43A2-960D-FE2EC2DAF525}"/>
              </a:ext>
            </a:extLst>
          </p:cNvPr>
          <p:cNvSpPr/>
          <p:nvPr userDrawn="1"/>
        </p:nvSpPr>
        <p:spPr>
          <a:xfrm>
            <a:off x="0" y="287729"/>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AE809A72-0794-43A2-960D-FE2EC2DAF525}"/>
              </a:ext>
            </a:extLst>
          </p:cNvPr>
          <p:cNvSpPr/>
          <p:nvPr userDrawn="1"/>
        </p:nvSpPr>
        <p:spPr>
          <a:xfrm>
            <a:off x="-1" y="6530014"/>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2" name="図 51"/>
          <p:cNvPicPr>
            <a:picLocks noChangeAspect="1"/>
          </p:cNvPicPr>
          <p:nvPr userDrawn="1"/>
        </p:nvPicPr>
        <p:blipFill rotWithShape="1">
          <a:blip r:embed="rId2" cstate="print">
            <a:extLst>
              <a:ext uri="{28A0092B-C50C-407E-A947-70E740481C1C}">
                <a14:useLocalDpi xmlns:a14="http://schemas.microsoft.com/office/drawing/2010/main" val="0"/>
              </a:ext>
            </a:extLst>
          </a:blip>
          <a:srcRect l="-2"/>
          <a:stretch/>
        </p:blipFill>
        <p:spPr>
          <a:xfrm>
            <a:off x="30480" y="22153"/>
            <a:ext cx="2383080" cy="2423867"/>
          </a:xfrm>
          <a:prstGeom prst="rect">
            <a:avLst/>
          </a:prstGeom>
        </p:spPr>
      </p:pic>
      <p:sp>
        <p:nvSpPr>
          <p:cNvPr id="53" name="正方形/長方形 52"/>
          <p:cNvSpPr/>
          <p:nvPr userDrawn="1"/>
        </p:nvSpPr>
        <p:spPr>
          <a:xfrm flipV="1">
            <a:off x="0" y="15006"/>
            <a:ext cx="6629384" cy="6715760"/>
          </a:xfrm>
          <a:prstGeom prst="rect">
            <a:avLst/>
          </a:prstGeom>
          <a:gradFill>
            <a:gsLst>
              <a:gs pos="89000">
                <a:srgbClr val="FFFFFF">
                  <a:alpha val="0"/>
                </a:srgbClr>
              </a:gs>
              <a:gs pos="0">
                <a:schemeClr val="bg1"/>
              </a:gs>
              <a:gs pos="81000">
                <a:schemeClr val="bg1"/>
              </a:gs>
              <a:gs pos="100000">
                <a:schemeClr val="bg1">
                  <a:shade val="100000"/>
                  <a:satMod val="115000"/>
                  <a:alpha val="0"/>
                </a:schemeClr>
              </a:gs>
            </a:gsLst>
            <a:lin ang="8100000" scaled="1"/>
          </a:gra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54" name="タイトル 1"/>
          <p:cNvSpPr>
            <a:spLocks noGrp="1"/>
          </p:cNvSpPr>
          <p:nvPr>
            <p:ph type="ctrTitle"/>
          </p:nvPr>
        </p:nvSpPr>
        <p:spPr>
          <a:xfrm>
            <a:off x="643803" y="2130426"/>
            <a:ext cx="8618394" cy="1470025"/>
          </a:xfrm>
        </p:spPr>
        <p:txBody>
          <a:bodyPr/>
          <a:lstStyle>
            <a:lvl1pPr algn="ctr">
              <a:defRPr sz="2800" b="1">
                <a:solidFill>
                  <a:schemeClr val="tx1">
                    <a:lumMod val="95000"/>
                    <a:lumOff val="5000"/>
                  </a:schemeClr>
                </a:solidFill>
              </a:defRPr>
            </a:lvl1pPr>
          </a:lstStyle>
          <a:p>
            <a:r>
              <a:rPr kumimoji="1" lang="ja-JP" altLang="en-US" dirty="0"/>
              <a:t>マスター タイトルの書式設定</a:t>
            </a:r>
          </a:p>
        </p:txBody>
      </p:sp>
      <p:sp>
        <p:nvSpPr>
          <p:cNvPr id="55" name="サブタイトル 2"/>
          <p:cNvSpPr>
            <a:spLocks noGrp="1"/>
          </p:cNvSpPr>
          <p:nvPr>
            <p:ph type="subTitle" idx="1"/>
          </p:nvPr>
        </p:nvSpPr>
        <p:spPr>
          <a:xfrm>
            <a:off x="643803" y="3886200"/>
            <a:ext cx="8618394" cy="1752600"/>
          </a:xfrm>
        </p:spPr>
        <p:txBody>
          <a:bodyPr>
            <a:normAutofit/>
          </a:bodyPr>
          <a:lstStyle>
            <a:lvl1pPr marL="0" indent="0" algn="ctr">
              <a:buNone/>
              <a:defRPr sz="2000">
                <a:solidFill>
                  <a:srgbClr val="59575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cxnSp>
        <p:nvCxnSpPr>
          <p:cNvPr id="56" name="直線コネクタ 55"/>
          <p:cNvCxnSpPr/>
          <p:nvPr userDrawn="1"/>
        </p:nvCxnSpPr>
        <p:spPr>
          <a:xfrm>
            <a:off x="745222" y="3307080"/>
            <a:ext cx="8415556" cy="0"/>
          </a:xfrm>
          <a:prstGeom prst="line">
            <a:avLst/>
          </a:prstGeom>
          <a:ln w="19050">
            <a:solidFill>
              <a:srgbClr val="595758"/>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57" name="図 56"/>
          <p:cNvPicPr>
            <a:picLocks noChangeAspect="1"/>
          </p:cNvPicPr>
          <p:nvPr userDrawn="1"/>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2539373" y="6012513"/>
            <a:ext cx="4827255" cy="418966"/>
          </a:xfrm>
          <a:prstGeom prst="rect">
            <a:avLst/>
          </a:prstGeom>
        </p:spPr>
      </p:pic>
      <p:sp>
        <p:nvSpPr>
          <p:cNvPr id="11" name="テキスト ボックス 10"/>
          <p:cNvSpPr txBox="1"/>
          <p:nvPr userDrawn="1"/>
        </p:nvSpPr>
        <p:spPr>
          <a:xfrm>
            <a:off x="1104853" y="6676209"/>
            <a:ext cx="7760138" cy="153888"/>
          </a:xfrm>
          <a:prstGeom prst="rect">
            <a:avLst/>
          </a:prstGeom>
          <a:noFill/>
        </p:spPr>
        <p:txBody>
          <a:bodyPr wrap="none" lIns="0" tIns="0" rIns="0" bIns="0" rtlCol="0">
            <a:spAutoFit/>
          </a:bodyPr>
          <a:lstStyle/>
          <a:p>
            <a:pPr algn="ctr"/>
            <a:r>
              <a:rPr lang="ja-JP" altLang="en-US" sz="1000" spc="50" baseline="0" dirty="0">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2025</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|Hokuriku</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Electric</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Power</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Transmission &amp; Distribution</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Company</a:t>
            </a:r>
            <a:r>
              <a:rPr lang="ja-JP" altLang="en-US" sz="1000" spc="50" baseline="0" dirty="0" err="1">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 All  Rights  Reserved.</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HGｺﾞｼｯｸE" pitchFamily="49" charset="-128"/>
              </a:rPr>
              <a:t>CONFIDENTIAL</a:t>
            </a:r>
            <a:endParaRPr lang="ja-JP" altLang="en-US" sz="1000" spc="50" baseline="0" dirty="0">
              <a:solidFill>
                <a:srgbClr val="404040"/>
              </a:solidFill>
            </a:endParaRPr>
          </a:p>
        </p:txBody>
      </p:sp>
    </p:spTree>
    <p:extLst>
      <p:ext uri="{BB962C8B-B14F-4D97-AF65-F5344CB8AC3E}">
        <p14:creationId xmlns:p14="http://schemas.microsoft.com/office/powerpoint/2010/main" val="120838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セクション見出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AE809A72-0794-43A2-960D-FE2EC2DAF525}"/>
              </a:ext>
            </a:extLst>
          </p:cNvPr>
          <p:cNvSpPr/>
          <p:nvPr userDrawn="1"/>
        </p:nvSpPr>
        <p:spPr>
          <a:xfrm>
            <a:off x="0" y="287729"/>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p:cNvPicPr>
            <a:picLocks noChangeAspect="1"/>
          </p:cNvPicPr>
          <p:nvPr userDrawn="1"/>
        </p:nvPicPr>
        <p:blipFill rotWithShape="1">
          <a:blip r:embed="rId2" cstate="print">
            <a:extLst>
              <a:ext uri="{28A0092B-C50C-407E-A947-70E740481C1C}">
                <a14:useLocalDpi xmlns:a14="http://schemas.microsoft.com/office/drawing/2010/main" val="0"/>
              </a:ext>
            </a:extLst>
          </a:blip>
          <a:srcRect l="-2"/>
          <a:stretch/>
        </p:blipFill>
        <p:spPr>
          <a:xfrm>
            <a:off x="30480" y="22153"/>
            <a:ext cx="2383080" cy="2423867"/>
          </a:xfrm>
          <a:prstGeom prst="rect">
            <a:avLst/>
          </a:prstGeom>
        </p:spPr>
      </p:pic>
      <p:sp>
        <p:nvSpPr>
          <p:cNvPr id="9" name="正方形/長方形 8"/>
          <p:cNvSpPr/>
          <p:nvPr userDrawn="1"/>
        </p:nvSpPr>
        <p:spPr>
          <a:xfrm flipV="1">
            <a:off x="0" y="15006"/>
            <a:ext cx="6629384" cy="6715760"/>
          </a:xfrm>
          <a:prstGeom prst="rect">
            <a:avLst/>
          </a:prstGeom>
          <a:gradFill>
            <a:gsLst>
              <a:gs pos="89000">
                <a:srgbClr val="FFFFFF">
                  <a:alpha val="0"/>
                </a:srgbClr>
              </a:gs>
              <a:gs pos="0">
                <a:schemeClr val="bg1"/>
              </a:gs>
              <a:gs pos="81000">
                <a:schemeClr val="bg1"/>
              </a:gs>
              <a:gs pos="100000">
                <a:schemeClr val="bg1">
                  <a:shade val="100000"/>
                  <a:satMod val="115000"/>
                  <a:alpha val="0"/>
                </a:schemeClr>
              </a:gs>
            </a:gsLst>
            <a:lin ang="8100000" scaled="1"/>
          </a:gra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0" name="スライド番号プレースホルダー 5"/>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tint val="75000"/>
                  </a:prstClr>
                </a:solidFill>
              </a:rPr>
              <a:pPr/>
              <a:t>‹#›</a:t>
            </a:fld>
            <a:endParaRPr lang="ja-JP" altLang="en-US">
              <a:solidFill>
                <a:prstClr val="black">
                  <a:tint val="75000"/>
                </a:prstClr>
              </a:solidFill>
            </a:endParaRPr>
          </a:p>
        </p:txBody>
      </p:sp>
      <p:sp>
        <p:nvSpPr>
          <p:cNvPr id="12" name="テキスト プレースホルダー 2"/>
          <p:cNvSpPr>
            <a:spLocks noGrp="1"/>
          </p:cNvSpPr>
          <p:nvPr>
            <p:ph type="body" idx="1"/>
          </p:nvPr>
        </p:nvSpPr>
        <p:spPr>
          <a:xfrm>
            <a:off x="782506" y="2906713"/>
            <a:ext cx="8420100" cy="1500187"/>
          </a:xfrm>
        </p:spPr>
        <p:txBody>
          <a:bodyPr anchor="ctr">
            <a:normAutofit/>
          </a:bodyPr>
          <a:lstStyle>
            <a:lvl1pPr marL="0" indent="0">
              <a:buNone/>
              <a:defRPr sz="2800">
                <a:solidFill>
                  <a:srgbClr val="59575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マスター テキストの書式設定</a:t>
            </a:r>
          </a:p>
        </p:txBody>
      </p:sp>
      <p:sp>
        <p:nvSpPr>
          <p:cNvPr id="13" name="正方形/長方形 12">
            <a:extLst>
              <a:ext uri="{FF2B5EF4-FFF2-40B4-BE49-F238E27FC236}">
                <a16:creationId xmlns:a16="http://schemas.microsoft.com/office/drawing/2014/main" id="{AE809A72-0794-43A2-960D-FE2EC2DAF525}"/>
              </a:ext>
            </a:extLst>
          </p:cNvPr>
          <p:cNvSpPr/>
          <p:nvPr userDrawn="1"/>
        </p:nvSpPr>
        <p:spPr>
          <a:xfrm>
            <a:off x="-1" y="6530014"/>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userDrawn="1"/>
        </p:nvSpPr>
        <p:spPr>
          <a:xfrm>
            <a:off x="1104853" y="6676209"/>
            <a:ext cx="7760138" cy="153888"/>
          </a:xfrm>
          <a:prstGeom prst="rect">
            <a:avLst/>
          </a:prstGeom>
          <a:noFill/>
        </p:spPr>
        <p:txBody>
          <a:bodyPr wrap="none" lIns="0" tIns="0" rIns="0" bIns="0" rtlCol="0">
            <a:spAutoFit/>
          </a:bodyPr>
          <a:lstStyle/>
          <a:p>
            <a:pPr algn="ctr"/>
            <a:r>
              <a:rPr lang="ja-JP" altLang="en-US" sz="1000" spc="50" baseline="0" dirty="0">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2022</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|Hokuriku</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Electric</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Power</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Transmission &amp; Distribution</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Company</a:t>
            </a:r>
            <a:r>
              <a:rPr lang="ja-JP" altLang="en-US" sz="1000" spc="50" baseline="0" dirty="0" err="1">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 All  Rights  Reserved.</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HGｺﾞｼｯｸE" pitchFamily="49" charset="-128"/>
              </a:rPr>
              <a:t>CONFIDENTIAL</a:t>
            </a:r>
            <a:endParaRPr lang="ja-JP" altLang="en-US" sz="1000" spc="50" baseline="0" dirty="0">
              <a:solidFill>
                <a:srgbClr val="404040"/>
              </a:solidFill>
            </a:endParaRPr>
          </a:p>
        </p:txBody>
      </p:sp>
    </p:spTree>
    <p:extLst>
      <p:ext uri="{BB962C8B-B14F-4D97-AF65-F5344CB8AC3E}">
        <p14:creationId xmlns:p14="http://schemas.microsoft.com/office/powerpoint/2010/main" val="206371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0293FE6-C07F-4725-9B2B-9D1968F72E2A}"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F62A3D6-B7F9-4BE9-9446-DA9EA5D2022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40392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7B646B5-3AE3-4B4E-9679-E60A821ADE2B}"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BF62A3D6-B7F9-4BE9-9446-DA9EA5D2022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719678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55114C5-0C9D-48BA-92AD-AAD5C7D16734}"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BF62A3D6-B7F9-4BE9-9446-DA9EA5D2022B}"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529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最終スライド　出力は裏返して使用">
    <p:spTree>
      <p:nvGrpSpPr>
        <p:cNvPr id="1" name=""/>
        <p:cNvGrpSpPr/>
        <p:nvPr/>
      </p:nvGrpSpPr>
      <p:grpSpPr>
        <a:xfrm>
          <a:off x="0" y="0"/>
          <a:ext cx="0" cy="0"/>
          <a:chOff x="0" y="0"/>
          <a:chExt cx="0" cy="0"/>
        </a:xfrm>
      </p:grpSpPr>
      <p:sp>
        <p:nvSpPr>
          <p:cNvPr id="3" name="タイトル 1"/>
          <p:cNvSpPr>
            <a:spLocks noGrp="1"/>
          </p:cNvSpPr>
          <p:nvPr>
            <p:ph type="title"/>
          </p:nvPr>
        </p:nvSpPr>
        <p:spPr>
          <a:xfrm>
            <a:off x="468401" y="20187"/>
            <a:ext cx="8915400" cy="418058"/>
          </a:xfrm>
        </p:spPr>
        <p:txBody>
          <a:bodyPr/>
          <a:lstStyle>
            <a:lvl1pPr>
              <a:defRPr>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a:t>マスター タイトルの書式設定</a:t>
            </a:r>
          </a:p>
        </p:txBody>
      </p:sp>
      <p:pic>
        <p:nvPicPr>
          <p:cNvPr id="5" name="図 4"/>
          <p:cNvPicPr>
            <a:picLocks noChangeAspect="1"/>
          </p:cNvPicPr>
          <p:nvPr userDrawn="1"/>
        </p:nvPicPr>
        <p:blipFill rotWithShape="1">
          <a:blip r:embed="rId2" cstate="screen">
            <a:extLst>
              <a:ext uri="{28A0092B-C50C-407E-A947-70E740481C1C}">
                <a14:useLocalDpi xmlns:a14="http://schemas.microsoft.com/office/drawing/2010/main"/>
              </a:ext>
            </a:extLst>
          </a:blip>
          <a:srcRect l="3653"/>
          <a:stretch/>
        </p:blipFill>
        <p:spPr>
          <a:xfrm>
            <a:off x="3148893" y="2807208"/>
            <a:ext cx="3831048" cy="1243584"/>
          </a:xfrm>
          <a:prstGeom prst="rect">
            <a:avLst/>
          </a:prstGeom>
        </p:spPr>
      </p:pic>
    </p:spTree>
    <p:extLst>
      <p:ext uri="{BB962C8B-B14F-4D97-AF65-F5344CB8AC3E}">
        <p14:creationId xmlns:p14="http://schemas.microsoft.com/office/powerpoint/2010/main" val="2853410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最終スライド　出力は裏返して使用">
    <p:spTree>
      <p:nvGrpSpPr>
        <p:cNvPr id="1" name=""/>
        <p:cNvGrpSpPr/>
        <p:nvPr/>
      </p:nvGrpSpPr>
      <p:grpSpPr>
        <a:xfrm>
          <a:off x="0" y="0"/>
          <a:ext cx="0" cy="0"/>
          <a:chOff x="0" y="0"/>
          <a:chExt cx="0" cy="0"/>
        </a:xfrm>
      </p:grpSpPr>
      <p:pic>
        <p:nvPicPr>
          <p:cNvPr id="4" name="図 3"/>
          <p:cNvPicPr>
            <a:picLocks noChangeAspect="1"/>
          </p:cNvPicPr>
          <p:nvPr userDrawn="1"/>
        </p:nvPicPr>
        <p:blipFill rotWithShape="1">
          <a:blip r:embed="rId2" cstate="screen">
            <a:extLst>
              <a:ext uri="{28A0092B-C50C-407E-A947-70E740481C1C}">
                <a14:useLocalDpi xmlns:a14="http://schemas.microsoft.com/office/drawing/2010/main"/>
              </a:ext>
            </a:extLst>
          </a:blip>
          <a:srcRect l="3653"/>
          <a:stretch/>
        </p:blipFill>
        <p:spPr>
          <a:xfrm>
            <a:off x="3148893" y="2807208"/>
            <a:ext cx="3831048" cy="1243584"/>
          </a:xfrm>
          <a:prstGeom prst="rect">
            <a:avLst/>
          </a:prstGeom>
        </p:spPr>
      </p:pic>
      <p:sp>
        <p:nvSpPr>
          <p:cNvPr id="5" name="テキスト ボックス 4">
            <a:extLst>
              <a:ext uri="{FF2B5EF4-FFF2-40B4-BE49-F238E27FC236}">
                <a16:creationId xmlns:a16="http://schemas.microsoft.com/office/drawing/2014/main" id="{CE8B04FA-7B9B-4B29-AB72-84DF96543E25}"/>
              </a:ext>
            </a:extLst>
          </p:cNvPr>
          <p:cNvSpPr txBox="1"/>
          <p:nvPr userDrawn="1"/>
        </p:nvSpPr>
        <p:spPr>
          <a:xfrm>
            <a:off x="57872" y="34722"/>
            <a:ext cx="9745885" cy="637849"/>
          </a:xfrm>
          <a:prstGeom prst="rect">
            <a:avLst/>
          </a:prstGeom>
          <a:solidFill>
            <a:schemeClr val="bg1"/>
          </a:solidFill>
        </p:spPr>
        <p:txBody>
          <a:bodyPr wrap="square" lIns="108000" tIns="72000" rIns="36000" bIns="72000" rtlCol="0">
            <a:spAutoFit/>
          </a:bodyPr>
          <a:lstStyle/>
          <a:p>
            <a:endParaRPr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75110233"/>
      </p:ext>
    </p:extLst>
  </p:cSld>
  <p:clrMapOvr>
    <a:masterClrMapping/>
  </p:clrMapOvr>
  <p:extLst>
    <p:ext uri="{DCECCB84-F9BA-43D5-87BE-67443E8EF086}">
      <p15:sldGuideLst xmlns:p15="http://schemas.microsoft.com/office/powerpoint/2012/main">
        <p15:guide id="1"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最終スライド　出力は裏返して使用">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E8B04FA-7B9B-4B29-AB72-84DF96543E25}"/>
              </a:ext>
            </a:extLst>
          </p:cNvPr>
          <p:cNvSpPr txBox="1"/>
          <p:nvPr userDrawn="1"/>
        </p:nvSpPr>
        <p:spPr>
          <a:xfrm>
            <a:off x="57872" y="34722"/>
            <a:ext cx="9745885" cy="637849"/>
          </a:xfrm>
          <a:prstGeom prst="rect">
            <a:avLst/>
          </a:prstGeom>
          <a:solidFill>
            <a:schemeClr val="bg1"/>
          </a:solidFill>
        </p:spPr>
        <p:txBody>
          <a:bodyPr wrap="square" lIns="108000" tIns="72000" rIns="36000" bIns="72000" rtlCol="0">
            <a:spAutoFit/>
          </a:bodyPr>
          <a:lstStyle/>
          <a:p>
            <a:endParaRPr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メイリオ" panose="020B0604030504040204" pitchFamily="50" charset="-128"/>
              <a:ea typeface="メイリオ" panose="020B0604030504040204" pitchFamily="50" charset="-128"/>
            </a:endParaRPr>
          </a:p>
        </p:txBody>
      </p:sp>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18410" y="3159547"/>
            <a:ext cx="4869180" cy="538906"/>
          </a:xfrm>
          <a:prstGeom prst="rect">
            <a:avLst/>
          </a:prstGeom>
        </p:spPr>
      </p:pic>
    </p:spTree>
    <p:extLst>
      <p:ext uri="{BB962C8B-B14F-4D97-AF65-F5344CB8AC3E}">
        <p14:creationId xmlns:p14="http://schemas.microsoft.com/office/powerpoint/2010/main" val="1219926044"/>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23149461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8568743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664055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2169" y="21249"/>
            <a:ext cx="8536563" cy="418058"/>
          </a:xfrm>
        </p:spPr>
        <p:txBody>
          <a:bodyPr/>
          <a:lstStyle/>
          <a:p>
            <a:r>
              <a:rPr kumimoji="1" lang="ja-JP" altLang="en-US" dirty="0"/>
              <a:t>マスター タイトルの書式設定</a:t>
            </a:r>
          </a:p>
        </p:txBody>
      </p:sp>
      <p:sp>
        <p:nvSpPr>
          <p:cNvPr id="4" name="日付プレースホルダー 3"/>
          <p:cNvSpPr>
            <a:spLocks noGrp="1"/>
          </p:cNvSpPr>
          <p:nvPr>
            <p:ph type="dt" sz="half" idx="10"/>
          </p:nvPr>
        </p:nvSpPr>
        <p:spPr/>
        <p:txBody>
          <a:bodyPr/>
          <a:lstStyle/>
          <a:p>
            <a:fld id="{2A3853FD-32CD-43BF-A71D-9B5CEFD3CEDE}"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9256143" y="28655"/>
            <a:ext cx="619959" cy="365125"/>
          </a:xfrm>
        </p:spPr>
        <p:txBody>
          <a:bodyPr/>
          <a:lstStyle>
            <a:lvl1pPr>
              <a:defRPr sz="1400">
                <a:solidFill>
                  <a:schemeClr val="tx1"/>
                </a:solidFill>
              </a:defRPr>
            </a:lvl1pPr>
          </a:lstStyle>
          <a:p>
            <a:fld id="{BF62A3D6-B7F9-4BE9-9446-DA9EA5D2022B}" type="slidenum">
              <a:rPr lang="ja-JP" altLang="en-US" smtClean="0">
                <a:solidFill>
                  <a:prstClr val="black"/>
                </a:solidFill>
              </a:rPr>
              <a:pPr/>
              <a:t>‹#›</a:t>
            </a:fld>
            <a:endParaRPr lang="ja-JP" altLang="en-US" dirty="0">
              <a:solidFill>
                <a:prstClr val="black"/>
              </a:solidFill>
            </a:endParaRPr>
          </a:p>
        </p:txBody>
      </p:sp>
      <p:sp>
        <p:nvSpPr>
          <p:cNvPr id="10" name="コンテンツ プレースホルダー 2"/>
          <p:cNvSpPr>
            <a:spLocks noGrp="1"/>
          </p:cNvSpPr>
          <p:nvPr>
            <p:ph idx="15"/>
          </p:nvPr>
        </p:nvSpPr>
        <p:spPr>
          <a:xfrm>
            <a:off x="495300" y="692697"/>
            <a:ext cx="8915400" cy="5433467"/>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0335431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17112074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37575519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30409996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2030148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39576727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10531560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32469887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3773134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2169" y="21249"/>
            <a:ext cx="8536563" cy="418058"/>
          </a:xfrm>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495300" y="1614358"/>
            <a:ext cx="8915400" cy="4511806"/>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2A3853FD-32CD-43BF-A71D-9B5CEFD3CEDE}"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sz="1400">
                <a:solidFill>
                  <a:schemeClr val="tx1"/>
                </a:solidFill>
              </a:defRPr>
            </a:lvl1pPr>
          </a:lstStyle>
          <a:p>
            <a:fld id="{BF62A3D6-B7F9-4BE9-9446-DA9EA5D2022B}" type="slidenum">
              <a:rPr lang="ja-JP" altLang="en-US" smtClean="0">
                <a:solidFill>
                  <a:prstClr val="black"/>
                </a:solidFill>
              </a:rPr>
              <a:pPr/>
              <a:t>‹#›</a:t>
            </a:fld>
            <a:endParaRPr lang="ja-JP" altLang="en-US" dirty="0">
              <a:solidFill>
                <a:prstClr val="black"/>
              </a:solidFill>
            </a:endParaRPr>
          </a:p>
        </p:txBody>
      </p:sp>
      <p:sp>
        <p:nvSpPr>
          <p:cNvPr id="8" name="コンテンツ プレースホルダー 2"/>
          <p:cNvSpPr>
            <a:spLocks noGrp="1"/>
          </p:cNvSpPr>
          <p:nvPr>
            <p:ph idx="14"/>
          </p:nvPr>
        </p:nvSpPr>
        <p:spPr>
          <a:xfrm>
            <a:off x="495300" y="692698"/>
            <a:ext cx="8915400" cy="668269"/>
          </a:xfrm>
          <a:solidFill>
            <a:srgbClr val="CCECFF"/>
          </a:solidFill>
        </p:spPr>
        <p:txBody>
          <a:bodyPr lIns="72000" tIns="72000" rIns="72000" bIns="72000">
            <a:noAutofit/>
          </a:bodyPr>
          <a:lstStyle>
            <a:lvl1pPr>
              <a:defRPr sz="1600">
                <a:latin typeface="BIZ UDPゴシック" panose="020B0400000000000000" pitchFamily="50" charset="-128"/>
                <a:ea typeface="BIZ UDPゴシック" panose="020B0400000000000000" pitchFamily="50" charset="-128"/>
              </a:defRPr>
            </a:lvl1pPr>
            <a:lvl2pPr>
              <a:defRPr sz="1400">
                <a:latin typeface="BIZ UDPゴシック" panose="020B0400000000000000" pitchFamily="50" charset="-128"/>
                <a:ea typeface="BIZ UDPゴシック" panose="020B0400000000000000" pitchFamily="50" charset="-128"/>
              </a:defRPr>
            </a:lvl2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p:txBody>
      </p:sp>
    </p:spTree>
    <p:extLst>
      <p:ext uri="{BB962C8B-B14F-4D97-AF65-F5344CB8AC3E}">
        <p14:creationId xmlns:p14="http://schemas.microsoft.com/office/powerpoint/2010/main" val="510503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2169" y="21249"/>
            <a:ext cx="8536563" cy="418058"/>
          </a:xfrm>
        </p:spPr>
        <p:txBody>
          <a:bodyPr/>
          <a:lstStyle/>
          <a:p>
            <a:r>
              <a:rPr kumimoji="1" lang="ja-JP" altLang="en-US"/>
              <a:t>マスター タイトルの書式設定</a:t>
            </a:r>
          </a:p>
        </p:txBody>
      </p:sp>
      <p:sp>
        <p:nvSpPr>
          <p:cNvPr id="4" name="日付プレースホルダー 3"/>
          <p:cNvSpPr>
            <a:spLocks noGrp="1"/>
          </p:cNvSpPr>
          <p:nvPr>
            <p:ph type="dt" sz="half" idx="10"/>
          </p:nvPr>
        </p:nvSpPr>
        <p:spPr/>
        <p:txBody>
          <a:bodyPr/>
          <a:lstStyle/>
          <a:p>
            <a:fld id="{2A3853FD-32CD-43BF-A71D-9B5CEFD3CEDE}"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sz="1400">
                <a:solidFill>
                  <a:schemeClr val="tx1"/>
                </a:solidFill>
              </a:defRPr>
            </a:lvl1pPr>
          </a:lstStyle>
          <a:p>
            <a:fld id="{BF62A3D6-B7F9-4BE9-9446-DA9EA5D2022B}" type="slidenum">
              <a:rPr lang="ja-JP" altLang="en-US" smtClean="0">
                <a:solidFill>
                  <a:prstClr val="black"/>
                </a:solidFill>
              </a:rPr>
              <a:pPr/>
              <a:t>‹#›</a:t>
            </a:fld>
            <a:endParaRPr lang="ja-JP" altLang="en-US" dirty="0">
              <a:solidFill>
                <a:prstClr val="black"/>
              </a:solidFill>
            </a:endParaRPr>
          </a:p>
        </p:txBody>
      </p:sp>
      <p:sp>
        <p:nvSpPr>
          <p:cNvPr id="9" name="コンテンツ プレースホルダー 2"/>
          <p:cNvSpPr>
            <a:spLocks noGrp="1"/>
          </p:cNvSpPr>
          <p:nvPr>
            <p:ph idx="14"/>
          </p:nvPr>
        </p:nvSpPr>
        <p:spPr>
          <a:xfrm>
            <a:off x="495300" y="692698"/>
            <a:ext cx="8915400" cy="668269"/>
          </a:xfrm>
          <a:solidFill>
            <a:srgbClr val="CCECFF"/>
          </a:solidFill>
        </p:spPr>
        <p:txBody>
          <a:bodyPr lIns="72000" tIns="72000" rIns="72000" bIns="72000">
            <a:noAutofit/>
          </a:bodyPr>
          <a:lstStyle>
            <a:lvl1pPr>
              <a:defRPr sz="1600">
                <a:latin typeface="BIZ UDPゴシック" panose="020B0400000000000000" pitchFamily="50" charset="-128"/>
                <a:ea typeface="BIZ UDPゴシック" panose="020B0400000000000000" pitchFamily="50" charset="-128"/>
              </a:defRPr>
            </a:lvl1pPr>
            <a:lvl2pPr>
              <a:defRPr sz="1400">
                <a:latin typeface="BIZ UDPゴシック" panose="020B0400000000000000" pitchFamily="50" charset="-128"/>
                <a:ea typeface="BIZ UDPゴシック" panose="020B0400000000000000" pitchFamily="50" charset="-128"/>
              </a:defRPr>
            </a:lvl2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p:txBody>
      </p:sp>
    </p:spTree>
    <p:extLst>
      <p:ext uri="{BB962C8B-B14F-4D97-AF65-F5344CB8AC3E}">
        <p14:creationId xmlns:p14="http://schemas.microsoft.com/office/powerpoint/2010/main" val="22921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2169" y="21249"/>
            <a:ext cx="8536563" cy="418058"/>
          </a:xfrm>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3853FD-32CD-43BF-A71D-9B5CEFD3CEDE}"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lvl1pPr>
              <a:defRPr sz="1400">
                <a:solidFill>
                  <a:schemeClr val="tx1"/>
                </a:solidFill>
              </a:defRPr>
            </a:lvl1pPr>
          </a:lstStyle>
          <a:p>
            <a:fld id="{BF62A3D6-B7F9-4BE9-9446-DA9EA5D2022B}"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510426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5052749-795E-486C-A94E-86FDBD36B714}" type="datetime1">
              <a:rPr lang="ja-JP" altLang="en-US" smtClean="0">
                <a:solidFill>
                  <a:prstClr val="black">
                    <a:tint val="75000"/>
                  </a:prstClr>
                </a:solidFill>
              </a:rPr>
              <a:pPr/>
              <a:t>2025/12/17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9399494" y="28655"/>
            <a:ext cx="476608" cy="365125"/>
          </a:xfrm>
        </p:spPr>
        <p:txBody>
          <a:bodyPr/>
          <a:lstStyle>
            <a:lvl1pPr>
              <a:defRPr sz="1400">
                <a:solidFill>
                  <a:schemeClr val="tx1"/>
                </a:solidFill>
              </a:defRPr>
            </a:lvl1pPr>
          </a:lstStyle>
          <a:p>
            <a:fld id="{BF62A3D6-B7F9-4BE9-9446-DA9EA5D2022B}" type="slidenum">
              <a:rPr lang="ja-JP" altLang="en-US" smtClean="0">
                <a:solidFill>
                  <a:prstClr val="black"/>
                </a:solidFill>
              </a:rPr>
              <a:pPr/>
              <a:t>‹#›</a:t>
            </a:fld>
            <a:endParaRPr lang="ja-JP" altLang="en-US" dirty="0">
              <a:solidFill>
                <a:prstClr val="black"/>
              </a:solidFill>
            </a:endParaRPr>
          </a:p>
        </p:txBody>
      </p:sp>
    </p:spTree>
    <p:extLst>
      <p:ext uri="{BB962C8B-B14F-4D97-AF65-F5344CB8AC3E}">
        <p14:creationId xmlns:p14="http://schemas.microsoft.com/office/powerpoint/2010/main" val="34191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E809A72-0794-43A2-960D-FE2EC2DAF525}"/>
              </a:ext>
            </a:extLst>
          </p:cNvPr>
          <p:cNvSpPr/>
          <p:nvPr userDrawn="1"/>
        </p:nvSpPr>
        <p:spPr>
          <a:xfrm>
            <a:off x="0" y="287729"/>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AE809A72-0794-43A2-960D-FE2EC2DAF525}"/>
              </a:ext>
            </a:extLst>
          </p:cNvPr>
          <p:cNvSpPr/>
          <p:nvPr userDrawn="1"/>
        </p:nvSpPr>
        <p:spPr>
          <a:xfrm>
            <a:off x="-1" y="6530014"/>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52" name="図 51"/>
          <p:cNvPicPr>
            <a:picLocks noChangeAspect="1"/>
          </p:cNvPicPr>
          <p:nvPr userDrawn="1"/>
        </p:nvPicPr>
        <p:blipFill rotWithShape="1">
          <a:blip r:embed="rId2" cstate="print">
            <a:extLst>
              <a:ext uri="{28A0092B-C50C-407E-A947-70E740481C1C}">
                <a14:useLocalDpi xmlns:a14="http://schemas.microsoft.com/office/drawing/2010/main" val="0"/>
              </a:ext>
            </a:extLst>
          </a:blip>
          <a:srcRect l="-2"/>
          <a:stretch/>
        </p:blipFill>
        <p:spPr>
          <a:xfrm>
            <a:off x="30480" y="22153"/>
            <a:ext cx="2383080" cy="2423867"/>
          </a:xfrm>
          <a:prstGeom prst="rect">
            <a:avLst/>
          </a:prstGeom>
        </p:spPr>
      </p:pic>
      <p:sp>
        <p:nvSpPr>
          <p:cNvPr id="53" name="正方形/長方形 52"/>
          <p:cNvSpPr/>
          <p:nvPr userDrawn="1"/>
        </p:nvSpPr>
        <p:spPr>
          <a:xfrm flipV="1">
            <a:off x="0" y="15006"/>
            <a:ext cx="6629384" cy="6715760"/>
          </a:xfrm>
          <a:prstGeom prst="rect">
            <a:avLst/>
          </a:prstGeom>
          <a:gradFill>
            <a:gsLst>
              <a:gs pos="89000">
                <a:srgbClr val="FFFFFF">
                  <a:alpha val="0"/>
                </a:srgbClr>
              </a:gs>
              <a:gs pos="0">
                <a:schemeClr val="bg1"/>
              </a:gs>
              <a:gs pos="81000">
                <a:schemeClr val="bg1"/>
              </a:gs>
              <a:gs pos="100000">
                <a:schemeClr val="bg1">
                  <a:shade val="100000"/>
                  <a:satMod val="115000"/>
                  <a:alpha val="0"/>
                </a:schemeClr>
              </a:gs>
            </a:gsLst>
            <a:lin ang="8100000" scaled="1"/>
          </a:gra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54" name="タイトル 1"/>
          <p:cNvSpPr>
            <a:spLocks noGrp="1"/>
          </p:cNvSpPr>
          <p:nvPr>
            <p:ph type="ctrTitle"/>
          </p:nvPr>
        </p:nvSpPr>
        <p:spPr>
          <a:xfrm>
            <a:off x="643803" y="2130426"/>
            <a:ext cx="8618394" cy="1470025"/>
          </a:xfrm>
        </p:spPr>
        <p:txBody>
          <a:bodyPr/>
          <a:lstStyle>
            <a:lvl1pPr algn="ctr">
              <a:defRPr sz="2800" b="1">
                <a:solidFill>
                  <a:schemeClr val="tx1">
                    <a:lumMod val="95000"/>
                    <a:lumOff val="5000"/>
                  </a:schemeClr>
                </a:solidFill>
              </a:defRPr>
            </a:lvl1pPr>
          </a:lstStyle>
          <a:p>
            <a:r>
              <a:rPr kumimoji="1" lang="ja-JP" altLang="en-US" dirty="0"/>
              <a:t>マスター タイトルの書式設定</a:t>
            </a:r>
          </a:p>
        </p:txBody>
      </p:sp>
      <p:sp>
        <p:nvSpPr>
          <p:cNvPr id="55" name="サブタイトル 2"/>
          <p:cNvSpPr>
            <a:spLocks noGrp="1"/>
          </p:cNvSpPr>
          <p:nvPr>
            <p:ph type="subTitle" idx="1"/>
          </p:nvPr>
        </p:nvSpPr>
        <p:spPr>
          <a:xfrm>
            <a:off x="643803" y="3886200"/>
            <a:ext cx="8618394" cy="1752600"/>
          </a:xfrm>
        </p:spPr>
        <p:txBody>
          <a:bodyPr>
            <a:normAutofit/>
          </a:bodyPr>
          <a:lstStyle>
            <a:lvl1pPr marL="0" indent="0" algn="ctr">
              <a:buNone/>
              <a:defRPr sz="2000">
                <a:solidFill>
                  <a:srgbClr val="59575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pic>
        <p:nvPicPr>
          <p:cNvPr id="14" name="図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39372" y="5932803"/>
            <a:ext cx="4827255" cy="534267"/>
          </a:xfrm>
          <a:prstGeom prst="rect">
            <a:avLst/>
          </a:prstGeom>
        </p:spPr>
      </p:pic>
      <p:cxnSp>
        <p:nvCxnSpPr>
          <p:cNvPr id="11" name="直線コネクタ 10"/>
          <p:cNvCxnSpPr/>
          <p:nvPr userDrawn="1"/>
        </p:nvCxnSpPr>
        <p:spPr>
          <a:xfrm>
            <a:off x="745222" y="3307080"/>
            <a:ext cx="8415556" cy="0"/>
          </a:xfrm>
          <a:prstGeom prst="line">
            <a:avLst/>
          </a:prstGeom>
          <a:ln w="19050">
            <a:solidFill>
              <a:srgbClr val="595758"/>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userDrawn="1"/>
        </p:nvSpPr>
        <p:spPr>
          <a:xfrm>
            <a:off x="1104853" y="6676209"/>
            <a:ext cx="7760138" cy="153888"/>
          </a:xfrm>
          <a:prstGeom prst="rect">
            <a:avLst/>
          </a:prstGeom>
          <a:noFill/>
        </p:spPr>
        <p:txBody>
          <a:bodyPr wrap="none" lIns="0" tIns="0" rIns="0" bIns="0" rtlCol="0">
            <a:spAutoFit/>
          </a:bodyPr>
          <a:lstStyle/>
          <a:p>
            <a:pPr algn="ctr"/>
            <a:r>
              <a:rPr lang="ja-JP" altLang="en-US" sz="1000" spc="50" baseline="0" dirty="0">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2022</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|Hokuriku</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Electric</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Power</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Transmission &amp; Distribution</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Company</a:t>
            </a:r>
            <a:r>
              <a:rPr lang="ja-JP" altLang="en-US" sz="1000" spc="50" baseline="0" dirty="0" err="1">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 All  Rights  Reserved.</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HGｺﾞｼｯｸE" pitchFamily="49" charset="-128"/>
              </a:rPr>
              <a:t>CONFIDENTIAL</a:t>
            </a:r>
            <a:endParaRPr lang="ja-JP" altLang="en-US" sz="1000" spc="50" baseline="0" dirty="0">
              <a:solidFill>
                <a:srgbClr val="404040"/>
              </a:solidFill>
            </a:endParaRPr>
          </a:p>
        </p:txBody>
      </p:sp>
    </p:spTree>
    <p:extLst>
      <p:ext uri="{BB962C8B-B14F-4D97-AF65-F5344CB8AC3E}">
        <p14:creationId xmlns:p14="http://schemas.microsoft.com/office/powerpoint/2010/main" val="287081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8006" y="2130426"/>
            <a:ext cx="8618394" cy="1470025"/>
          </a:xfrm>
        </p:spPr>
        <p:txBody>
          <a:bodyPr/>
          <a:lstStyle>
            <a:lvl1pPr algn="ctr">
              <a:defRPr sz="2800" b="1">
                <a:solidFill>
                  <a:schemeClr val="tx1">
                    <a:lumMod val="95000"/>
                    <a:lumOff val="5000"/>
                  </a:schemeClr>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678006" y="3886200"/>
            <a:ext cx="8618394" cy="1752600"/>
          </a:xfrm>
        </p:spPr>
        <p:txBody>
          <a:bodyPr>
            <a:normAutofit/>
          </a:bodyPr>
          <a:lstStyle>
            <a:lvl1pPr marL="0" indent="0" algn="ctr">
              <a:buNone/>
              <a:defRPr sz="2000">
                <a:solidFill>
                  <a:srgbClr val="59575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sp>
        <p:nvSpPr>
          <p:cNvPr id="9" name="正方形/長方形 8">
            <a:extLst>
              <a:ext uri="{FF2B5EF4-FFF2-40B4-BE49-F238E27FC236}">
                <a16:creationId xmlns:a16="http://schemas.microsoft.com/office/drawing/2014/main" id="{AE809A72-0794-43A2-960D-FE2EC2DAF525}"/>
              </a:ext>
            </a:extLst>
          </p:cNvPr>
          <p:cNvSpPr/>
          <p:nvPr userDrawn="1"/>
        </p:nvSpPr>
        <p:spPr>
          <a:xfrm>
            <a:off x="0" y="287729"/>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a:extLst>
              <a:ext uri="{FF2B5EF4-FFF2-40B4-BE49-F238E27FC236}">
                <a16:creationId xmlns:a16="http://schemas.microsoft.com/office/drawing/2014/main" id="{6750E0A6-7B52-42A0-885A-B01C41FFC55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02" y="21906"/>
            <a:ext cx="679508" cy="6806909"/>
          </a:xfrm>
          <a:prstGeom prst="rect">
            <a:avLst/>
          </a:prstGeom>
        </p:spPr>
      </p:pic>
    </p:spTree>
    <p:extLst>
      <p:ext uri="{BB962C8B-B14F-4D97-AF65-F5344CB8AC3E}">
        <p14:creationId xmlns:p14="http://schemas.microsoft.com/office/powerpoint/2010/main" val="769587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AE809A72-0794-43A2-960D-FE2EC2DAF525}"/>
              </a:ext>
            </a:extLst>
          </p:cNvPr>
          <p:cNvSpPr/>
          <p:nvPr userDrawn="1"/>
        </p:nvSpPr>
        <p:spPr>
          <a:xfrm>
            <a:off x="0" y="287729"/>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図 7"/>
          <p:cNvPicPr>
            <a:picLocks noChangeAspect="1"/>
          </p:cNvPicPr>
          <p:nvPr userDrawn="1"/>
        </p:nvPicPr>
        <p:blipFill rotWithShape="1">
          <a:blip r:embed="rId2" cstate="print">
            <a:extLst>
              <a:ext uri="{28A0092B-C50C-407E-A947-70E740481C1C}">
                <a14:useLocalDpi xmlns:a14="http://schemas.microsoft.com/office/drawing/2010/main" val="0"/>
              </a:ext>
            </a:extLst>
          </a:blip>
          <a:srcRect l="-2"/>
          <a:stretch/>
        </p:blipFill>
        <p:spPr>
          <a:xfrm>
            <a:off x="30480" y="22153"/>
            <a:ext cx="2383080" cy="2423867"/>
          </a:xfrm>
          <a:prstGeom prst="rect">
            <a:avLst/>
          </a:prstGeom>
        </p:spPr>
      </p:pic>
      <p:sp>
        <p:nvSpPr>
          <p:cNvPr id="9" name="正方形/長方形 8"/>
          <p:cNvSpPr/>
          <p:nvPr userDrawn="1"/>
        </p:nvSpPr>
        <p:spPr>
          <a:xfrm flipV="1">
            <a:off x="0" y="15006"/>
            <a:ext cx="6629384" cy="6715760"/>
          </a:xfrm>
          <a:prstGeom prst="rect">
            <a:avLst/>
          </a:prstGeom>
          <a:gradFill>
            <a:gsLst>
              <a:gs pos="89000">
                <a:srgbClr val="FFFFFF">
                  <a:alpha val="0"/>
                </a:srgbClr>
              </a:gs>
              <a:gs pos="0">
                <a:schemeClr val="bg1"/>
              </a:gs>
              <a:gs pos="81000">
                <a:schemeClr val="bg1"/>
              </a:gs>
              <a:gs pos="100000">
                <a:schemeClr val="bg1">
                  <a:shade val="100000"/>
                  <a:satMod val="115000"/>
                  <a:alpha val="0"/>
                </a:schemeClr>
              </a:gs>
            </a:gsLst>
            <a:lin ang="8100000" scaled="1"/>
          </a:gradFill>
          <a:ln w="6350">
            <a:noFill/>
          </a:ln>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sp>
        <p:nvSpPr>
          <p:cNvPr id="10" name="スライド番号プレースホルダー 5"/>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tint val="75000"/>
                  </a:prstClr>
                </a:solidFill>
              </a:rPr>
              <a:pPr/>
              <a:t>‹#›</a:t>
            </a:fld>
            <a:endParaRPr lang="ja-JP" altLang="en-US">
              <a:solidFill>
                <a:prstClr val="black">
                  <a:tint val="75000"/>
                </a:prstClr>
              </a:solidFill>
            </a:endParaRPr>
          </a:p>
        </p:txBody>
      </p:sp>
      <p:sp>
        <p:nvSpPr>
          <p:cNvPr id="11" name="タイトル 1"/>
          <p:cNvSpPr>
            <a:spLocks noGrp="1"/>
          </p:cNvSpPr>
          <p:nvPr>
            <p:ph type="title"/>
          </p:nvPr>
        </p:nvSpPr>
        <p:spPr>
          <a:xfrm>
            <a:off x="782506" y="4406901"/>
            <a:ext cx="8420100" cy="1362075"/>
          </a:xfrm>
        </p:spPr>
        <p:txBody>
          <a:bodyPr anchor="t"/>
          <a:lstStyle>
            <a:lvl1pPr algn="l">
              <a:defRPr sz="4000" b="1" cap="all">
                <a:solidFill>
                  <a:schemeClr val="tx1">
                    <a:lumMod val="95000"/>
                    <a:lumOff val="5000"/>
                  </a:schemeClr>
                </a:solidFill>
              </a:defRPr>
            </a:lvl1pPr>
          </a:lstStyle>
          <a:p>
            <a:r>
              <a:rPr kumimoji="1" lang="ja-JP" altLang="en-US" dirty="0"/>
              <a:t>マスター タイトルの書式設定</a:t>
            </a:r>
          </a:p>
        </p:txBody>
      </p:sp>
      <p:sp>
        <p:nvSpPr>
          <p:cNvPr id="12"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3" name="正方形/長方形 12">
            <a:extLst>
              <a:ext uri="{FF2B5EF4-FFF2-40B4-BE49-F238E27FC236}">
                <a16:creationId xmlns:a16="http://schemas.microsoft.com/office/drawing/2014/main" id="{AE809A72-0794-43A2-960D-FE2EC2DAF525}"/>
              </a:ext>
            </a:extLst>
          </p:cNvPr>
          <p:cNvSpPr/>
          <p:nvPr userDrawn="1"/>
        </p:nvSpPr>
        <p:spPr>
          <a:xfrm>
            <a:off x="-1" y="6530014"/>
            <a:ext cx="9795753" cy="305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userDrawn="1"/>
        </p:nvSpPr>
        <p:spPr>
          <a:xfrm>
            <a:off x="1104853" y="6676209"/>
            <a:ext cx="7760138" cy="153888"/>
          </a:xfrm>
          <a:prstGeom prst="rect">
            <a:avLst/>
          </a:prstGeom>
          <a:noFill/>
        </p:spPr>
        <p:txBody>
          <a:bodyPr wrap="none" lIns="0" tIns="0" rIns="0" bIns="0" rtlCol="0">
            <a:spAutoFit/>
          </a:bodyPr>
          <a:lstStyle/>
          <a:p>
            <a:pPr algn="ctr"/>
            <a:r>
              <a:rPr lang="ja-JP" altLang="en-US" sz="1000" spc="50" baseline="0" dirty="0">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2022</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|Hokuriku</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Electric</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Power</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Transmission &amp; Distribution</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Company</a:t>
            </a:r>
            <a:r>
              <a:rPr lang="ja-JP" altLang="en-US" sz="1000" spc="50" baseline="0" dirty="0" err="1">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 All  Rights  Reserved.</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HGｺﾞｼｯｸE" pitchFamily="49" charset="-128"/>
              </a:rPr>
              <a:t>CONFIDENTIAL</a:t>
            </a:r>
            <a:endParaRPr lang="ja-JP" altLang="en-US" sz="1000" spc="50" baseline="0" dirty="0">
              <a:solidFill>
                <a:srgbClr val="404040"/>
              </a:solidFill>
            </a:endParaRPr>
          </a:p>
        </p:txBody>
      </p:sp>
    </p:spTree>
    <p:extLst>
      <p:ext uri="{BB962C8B-B14F-4D97-AF65-F5344CB8AC3E}">
        <p14:creationId xmlns:p14="http://schemas.microsoft.com/office/powerpoint/2010/main" val="295683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68401" y="20187"/>
            <a:ext cx="8915400" cy="418058"/>
          </a:xfrm>
          <a:prstGeom prst="rect">
            <a:avLst/>
          </a:prstGeom>
        </p:spPr>
        <p:txBody>
          <a:bodyPr vert="horz" lIns="91440" tIns="45720" rIns="91440" bIns="45720" rtlCol="0" anchor="ctr">
            <a:no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95300" y="692697"/>
            <a:ext cx="8915400" cy="543346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495300" y="632587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7A68AA78-2564-4DB8-9383-A534C87A2405}" type="datetime1">
              <a:rPr kumimoji="1" lang="ja-JP" altLang="en-US" smtClean="0">
                <a:solidFill>
                  <a:prstClr val="black">
                    <a:tint val="75000"/>
                  </a:prstClr>
                </a:solidFill>
              </a:rPr>
              <a:pPr defTabSz="914400"/>
              <a:t>2025/12/17</a:t>
            </a:fld>
            <a:endParaRPr kumimoji="1"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2587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kumimoji="1"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9399494" y="28655"/>
            <a:ext cx="476608" cy="365125"/>
          </a:xfrm>
          <a:prstGeom prst="rect">
            <a:avLst/>
          </a:prstGeom>
          <a:solidFill>
            <a:srgbClr val="F3F3F3"/>
          </a:solidFill>
        </p:spPr>
        <p:txBody>
          <a:bodyPr vert="horz" lIns="91440" tIns="45720" rIns="91440" bIns="45720" rtlCol="0" anchor="ctr"/>
          <a:lstStyle>
            <a:lvl1pPr algn="ctr">
              <a:defRPr sz="1200" b="1">
                <a:solidFill>
                  <a:srgbClr val="0A0A0A"/>
                </a:solidFill>
                <a:latin typeface="Courier New" panose="02070309020205020404" pitchFamily="49" charset="0"/>
                <a:cs typeface="Courier New" panose="02070309020205020404" pitchFamily="49" charset="0"/>
              </a:defRPr>
            </a:lvl1pPr>
          </a:lstStyle>
          <a:p>
            <a:pPr defTabSz="914400"/>
            <a:fld id="{BF62A3D6-B7F9-4BE9-9446-DA9EA5D2022B}" type="slidenum">
              <a:rPr kumimoji="1" lang="ja-JP" altLang="en-US" smtClean="0"/>
              <a:pPr defTabSz="914400"/>
              <a:t>‹#›</a:t>
            </a:fld>
            <a:endParaRPr kumimoji="1" lang="ja-JP" altLang="en-US" dirty="0"/>
          </a:p>
        </p:txBody>
      </p:sp>
      <p:sp>
        <p:nvSpPr>
          <p:cNvPr id="9" name="正方形/長方形 8"/>
          <p:cNvSpPr/>
          <p:nvPr userDrawn="1"/>
        </p:nvSpPr>
        <p:spPr>
          <a:xfrm>
            <a:off x="74811" y="437528"/>
            <a:ext cx="9702580" cy="36000"/>
          </a:xfrm>
          <a:prstGeom prst="rect">
            <a:avLst/>
          </a:prstGeom>
          <a:solidFill>
            <a:srgbClr val="E7456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kumimoji="1" lang="ja-JP" altLang="en-US" sz="1800">
              <a:solidFill>
                <a:prstClr val="white"/>
              </a:solidFill>
              <a:effectLst/>
            </a:endParaRPr>
          </a:p>
        </p:txBody>
      </p:sp>
      <p:sp>
        <p:nvSpPr>
          <p:cNvPr id="10" name="テキスト ボックス 9"/>
          <p:cNvSpPr txBox="1"/>
          <p:nvPr userDrawn="1"/>
        </p:nvSpPr>
        <p:spPr>
          <a:xfrm>
            <a:off x="1107134" y="6674927"/>
            <a:ext cx="7760138" cy="153888"/>
          </a:xfrm>
          <a:prstGeom prst="rect">
            <a:avLst/>
          </a:prstGeom>
          <a:noFill/>
        </p:spPr>
        <p:txBody>
          <a:bodyPr wrap="none" lIns="0" tIns="0" rIns="0" bIns="0" rtlCol="0">
            <a:spAutoFit/>
          </a:bodyPr>
          <a:lstStyle/>
          <a:p>
            <a:pPr algn="ctr"/>
            <a:r>
              <a:rPr lang="ja-JP" altLang="en-US" sz="1000" spc="50" baseline="0" dirty="0">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2025</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|Hokuriku</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Electric</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Power</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Transmission &amp; Distribution</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Company</a:t>
            </a:r>
            <a:r>
              <a:rPr lang="ja-JP" altLang="en-US" sz="1000" spc="50" baseline="0" dirty="0" err="1">
                <a:solidFill>
                  <a:srgbClr val="404040"/>
                </a:solidFill>
                <a:ea typeface="Arial Unicode MS" pitchFamily="50" charset="-128"/>
                <a:cs typeface="Arial Unicode MS" pitchFamily="50" charset="-128"/>
              </a:rPr>
              <a:t>，</a:t>
            </a:r>
            <a:r>
              <a:rPr lang="en-US" altLang="ja-JP" sz="1000" spc="50" baseline="0" dirty="0">
                <a:solidFill>
                  <a:srgbClr val="404040"/>
                </a:solidFill>
                <a:ea typeface="Arial Unicode MS" pitchFamily="50" charset="-128"/>
                <a:cs typeface="Arial Unicode MS" pitchFamily="50" charset="-128"/>
              </a:rPr>
              <a:t> All  Rights  Reserved.</a:t>
            </a:r>
            <a:r>
              <a:rPr lang="ja-JP" altLang="en-US"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Arial Unicode MS" pitchFamily="50" charset="-128"/>
                <a:cs typeface="Arial Unicode MS" pitchFamily="50" charset="-128"/>
              </a:rPr>
              <a:t>| </a:t>
            </a:r>
            <a:r>
              <a:rPr lang="en-US" altLang="ja-JP" sz="1000" spc="50" baseline="0" dirty="0">
                <a:solidFill>
                  <a:srgbClr val="404040"/>
                </a:solidFill>
                <a:ea typeface="HGｺﾞｼｯｸE" pitchFamily="49" charset="-128"/>
              </a:rPr>
              <a:t>CONFIDENTIAL</a:t>
            </a:r>
            <a:endParaRPr lang="ja-JP" altLang="en-US" sz="1000" spc="50" baseline="0" dirty="0">
              <a:solidFill>
                <a:srgbClr val="404040"/>
              </a:solidFill>
            </a:endParaRPr>
          </a:p>
        </p:txBody>
      </p:sp>
      <p:sp>
        <p:nvSpPr>
          <p:cNvPr id="30" name="正方形/長方形 29"/>
          <p:cNvSpPr/>
          <p:nvPr userDrawn="1"/>
        </p:nvSpPr>
        <p:spPr>
          <a:xfrm>
            <a:off x="74811" y="417403"/>
            <a:ext cx="9702580" cy="36000"/>
          </a:xfrm>
          <a:prstGeom prst="rect">
            <a:avLst/>
          </a:prstGeom>
          <a:solidFill>
            <a:srgbClr val="1C51A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kumimoji="1" lang="ja-JP" altLang="en-US" sz="1800">
              <a:solidFill>
                <a:prstClr val="white"/>
              </a:solidFill>
            </a:endParaRPr>
          </a:p>
        </p:txBody>
      </p:sp>
      <p:pic>
        <p:nvPicPr>
          <p:cNvPr id="25" name="図 24"/>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4811" y="39450"/>
            <a:ext cx="354330" cy="354330"/>
          </a:xfrm>
          <a:prstGeom prst="rect">
            <a:avLst/>
          </a:prstGeom>
        </p:spPr>
      </p:pic>
      <p:sp>
        <p:nvSpPr>
          <p:cNvPr id="12" name="テキスト ボックス 11"/>
          <p:cNvSpPr txBox="1"/>
          <p:nvPr userDrawn="1"/>
        </p:nvSpPr>
        <p:spPr>
          <a:xfrm>
            <a:off x="9988550" y="463769"/>
            <a:ext cx="1253869" cy="6032421"/>
          </a:xfrm>
          <a:prstGeom prst="rect">
            <a:avLst/>
          </a:prstGeom>
          <a:noFill/>
        </p:spPr>
        <p:txBody>
          <a:bodyPr wrap="none" rtlCol="0">
            <a:spAutoFit/>
          </a:bodyPr>
          <a:lstStyle/>
          <a:p>
            <a:pPr algn="l"/>
            <a:r>
              <a:rPr kumimoji="1" lang="en-US" altLang="ja-JP" sz="1600" b="0" dirty="0">
                <a:solidFill>
                  <a:srgbClr val="BFBFBF"/>
                </a:solidFill>
                <a:latin typeface="メイリオ" panose="020B0604030504040204" pitchFamily="50" charset="-128"/>
                <a:ea typeface="メイリオ" panose="020B0604030504040204" pitchFamily="50" charset="-128"/>
              </a:rPr>
              <a:t>Design</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600" b="0" dirty="0">
                <a:solidFill>
                  <a:srgbClr val="BFBFBF"/>
                </a:solidFill>
                <a:latin typeface="メイリオ" panose="020B0604030504040204" pitchFamily="50" charset="-128"/>
                <a:ea typeface="メイリオ" panose="020B0604030504040204" pitchFamily="50" charset="-128"/>
              </a:rPr>
              <a:t>TEMPLATE</a:t>
            </a:r>
          </a:p>
          <a:p>
            <a:pPr algn="l"/>
            <a:r>
              <a:rPr kumimoji="1" lang="en-US" altLang="ja-JP" sz="1200" b="0" dirty="0">
                <a:solidFill>
                  <a:srgbClr val="BFBFBF"/>
                </a:solidFill>
                <a:latin typeface="メイリオ" panose="020B0604030504040204" pitchFamily="50" charset="-128"/>
                <a:ea typeface="メイリオ" panose="020B0604030504040204" pitchFamily="50" charset="-128"/>
              </a:rPr>
              <a:t>[colour]</a:t>
            </a:r>
          </a:p>
          <a:p>
            <a:pPr algn="l"/>
            <a:endParaRPr kumimoji="1" lang="en-US" altLang="ja-JP" sz="1200" b="0" dirty="0">
              <a:solidFill>
                <a:srgbClr val="BFBFBF"/>
              </a:solidFill>
              <a:latin typeface="メイリオ" panose="020B0604030504040204" pitchFamily="50" charset="-128"/>
              <a:ea typeface="メイリオ" panose="020B0604030504040204" pitchFamily="50" charset="-128"/>
            </a:endParaRPr>
          </a:p>
          <a:p>
            <a:pPr algn="l"/>
            <a:endParaRPr kumimoji="1" lang="en-US" altLang="ja-JP" sz="1200" b="0" dirty="0">
              <a:solidFill>
                <a:srgbClr val="BFBFBF"/>
              </a:solidFill>
              <a:latin typeface="メイリオ" panose="020B0604030504040204" pitchFamily="50" charset="-128"/>
              <a:ea typeface="メイリオ" panose="020B0604030504040204" pitchFamily="50" charset="-128"/>
            </a:endParaRPr>
          </a:p>
          <a:p>
            <a:pPr algn="l"/>
            <a:endParaRPr kumimoji="1" lang="en-US" altLang="ja-JP" sz="1200" b="0" dirty="0">
              <a:solidFill>
                <a:srgbClr val="BFBFBF"/>
              </a:solidFill>
              <a:latin typeface="メイリオ" panose="020B0604030504040204" pitchFamily="50" charset="-128"/>
              <a:ea typeface="メイリオ" panose="020B0604030504040204" pitchFamily="50" charset="-128"/>
            </a:endParaRPr>
          </a:p>
          <a:p>
            <a:pPr algn="l"/>
            <a:endParaRPr kumimoji="1" lang="en-US" altLang="ja-JP" sz="1200" b="0" dirty="0">
              <a:solidFill>
                <a:srgbClr val="BFBFBF"/>
              </a:solidFill>
              <a:latin typeface="メイリオ" panose="020B0604030504040204" pitchFamily="50" charset="-128"/>
              <a:ea typeface="メイリオ" panose="020B0604030504040204" pitchFamily="50" charset="-128"/>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algn="l"/>
            <a:endParaRPr kumimoji="1" lang="en-US" altLang="ja-JP" dirty="0">
              <a:solidFill>
                <a:srgbClr val="BFBFBF"/>
              </a:solidFill>
              <a:latin typeface="+mj-lt"/>
              <a:ea typeface="+mn-ea"/>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BFBFBF"/>
                </a:solidFill>
                <a:effectLst/>
                <a:uLnTx/>
                <a:uFillTx/>
                <a:latin typeface="メイリオ" panose="020B0604030504040204" pitchFamily="50" charset="-128"/>
                <a:ea typeface="メイリオ" panose="020B0604030504040204" pitchFamily="50" charset="-128"/>
                <a:cs typeface="+mn-cs"/>
              </a:rPr>
              <a:t>[font]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BFBFBF"/>
                </a:solidFill>
                <a:effectLst/>
                <a:uLnTx/>
                <a:uFillTx/>
                <a:latin typeface="メイリオ" panose="020B0604030504040204" pitchFamily="50" charset="-128"/>
                <a:ea typeface="メイリオ" panose="020B0604030504040204" pitchFamily="50" charset="-128"/>
                <a:cs typeface="+mn-cs"/>
              </a:rPr>
              <a:t>メイリオ</a:t>
            </a:r>
            <a:endParaRPr kumimoji="1" lang="en-US" altLang="ja-JP" sz="1000" b="0" i="0" u="none" strike="noStrike" kern="1200" cap="none" spc="0" normalizeH="0" baseline="0" noProof="0" dirty="0">
              <a:ln>
                <a:noFill/>
              </a:ln>
              <a:solidFill>
                <a:srgbClr val="BFBFBF"/>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BFBFBF"/>
                </a:solidFill>
                <a:effectLst/>
                <a:uLnTx/>
                <a:uFillTx/>
                <a:latin typeface="メイリオ" panose="020B0604030504040204" pitchFamily="50" charset="-128"/>
                <a:ea typeface="メイリオ" panose="020B0604030504040204" pitchFamily="50" charset="-128"/>
                <a:cs typeface="+mn-cs"/>
              </a:rPr>
              <a:t>Meiryo UI</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BFBFBF"/>
                </a:solidFill>
                <a:effectLst/>
                <a:uLnTx/>
                <a:uFillTx/>
                <a:latin typeface="BIZ UDPゴシック" panose="020B0400000000000000" pitchFamily="50" charset="-128"/>
                <a:ea typeface="BIZ UDPゴシック" panose="020B0400000000000000" pitchFamily="50" charset="-128"/>
                <a:cs typeface="+mn-cs"/>
              </a:rPr>
              <a:t>Biz UDP </a:t>
            </a:r>
            <a:r>
              <a:rPr kumimoji="1" lang="ja-JP" altLang="en-US" sz="1000" b="0" i="0" u="none" strike="noStrike" kern="1200" cap="none" spc="0" normalizeH="0" baseline="0" noProof="0" dirty="0">
                <a:ln>
                  <a:noFill/>
                </a:ln>
                <a:solidFill>
                  <a:srgbClr val="BFBFBF"/>
                </a:solidFill>
                <a:effectLst/>
                <a:uLnTx/>
                <a:uFillTx/>
                <a:latin typeface="BIZ UDPゴシック" panose="020B0400000000000000" pitchFamily="50" charset="-128"/>
                <a:ea typeface="BIZ UDPゴシック" panose="020B0400000000000000" pitchFamily="50" charset="-128"/>
                <a:cs typeface="+mn-cs"/>
              </a:rPr>
              <a:t>ゴシック</a:t>
            </a:r>
            <a:endParaRPr kumimoji="1" lang="en-US" altLang="ja-JP" sz="1000" b="0" i="0" u="none" strike="noStrike" kern="1200" cap="none" spc="0" normalizeH="0" baseline="0" noProof="0" dirty="0">
              <a:ln>
                <a:noFill/>
              </a:ln>
              <a:solidFill>
                <a:srgbClr val="BFBFBF"/>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円/楕円 12"/>
          <p:cNvSpPr/>
          <p:nvPr userDrawn="1"/>
        </p:nvSpPr>
        <p:spPr>
          <a:xfrm>
            <a:off x="10107138" y="4314763"/>
            <a:ext cx="266700" cy="266700"/>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14" name="円/楕円 13"/>
          <p:cNvSpPr/>
          <p:nvPr userDrawn="1"/>
        </p:nvSpPr>
        <p:spPr>
          <a:xfrm>
            <a:off x="10122774" y="3336455"/>
            <a:ext cx="266700" cy="266700"/>
          </a:xfrm>
          <a:prstGeom prst="ellipse">
            <a:avLst/>
          </a:prstGeom>
          <a:solidFill>
            <a:srgbClr val="E745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15" name="円/楕円 14"/>
          <p:cNvSpPr/>
          <p:nvPr userDrawn="1"/>
        </p:nvSpPr>
        <p:spPr>
          <a:xfrm>
            <a:off x="10122774" y="1459231"/>
            <a:ext cx="266700" cy="266700"/>
          </a:xfrm>
          <a:prstGeom prst="ellips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16" name="円/楕円 15"/>
          <p:cNvSpPr/>
          <p:nvPr userDrawn="1"/>
        </p:nvSpPr>
        <p:spPr>
          <a:xfrm>
            <a:off x="10122774" y="2426952"/>
            <a:ext cx="266700" cy="2667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17" name="円/楕円 16"/>
          <p:cNvSpPr/>
          <p:nvPr userDrawn="1"/>
        </p:nvSpPr>
        <p:spPr>
          <a:xfrm>
            <a:off x="10122774" y="3662166"/>
            <a:ext cx="266700" cy="266700"/>
          </a:xfrm>
          <a:prstGeom prst="ellipse">
            <a:avLst/>
          </a:prstGeom>
          <a:solidFill>
            <a:srgbClr val="5957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tx1">
                  <a:lumMod val="75000"/>
                  <a:lumOff val="25000"/>
                </a:schemeClr>
              </a:solidFill>
            </a:endParaRPr>
          </a:p>
        </p:txBody>
      </p:sp>
      <p:sp>
        <p:nvSpPr>
          <p:cNvPr id="18" name="円/楕円 17"/>
          <p:cNvSpPr/>
          <p:nvPr userDrawn="1"/>
        </p:nvSpPr>
        <p:spPr>
          <a:xfrm>
            <a:off x="10122774" y="1781805"/>
            <a:ext cx="266700" cy="2667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23" name="円/楕円 22"/>
          <p:cNvSpPr/>
          <p:nvPr userDrawn="1"/>
        </p:nvSpPr>
        <p:spPr>
          <a:xfrm>
            <a:off x="10122774" y="3010743"/>
            <a:ext cx="266700" cy="266700"/>
          </a:xfrm>
          <a:prstGeom prst="ellipse">
            <a:avLst/>
          </a:prstGeom>
          <a:solidFill>
            <a:srgbClr val="1C51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24" name="円/楕円 23"/>
          <p:cNvSpPr/>
          <p:nvPr userDrawn="1"/>
        </p:nvSpPr>
        <p:spPr>
          <a:xfrm>
            <a:off x="10107138" y="4638283"/>
            <a:ext cx="266700" cy="266700"/>
          </a:xfrm>
          <a:prstGeom prst="ellipse">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26" name="円/楕円 25"/>
          <p:cNvSpPr/>
          <p:nvPr userDrawn="1"/>
        </p:nvSpPr>
        <p:spPr>
          <a:xfrm>
            <a:off x="10107138" y="4961803"/>
            <a:ext cx="266700" cy="266700"/>
          </a:xfrm>
          <a:prstGeom prst="ellipse">
            <a:avLst/>
          </a:prstGeom>
          <a:solidFill>
            <a:srgbClr val="DC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27" name="テキスト ボックス 26"/>
          <p:cNvSpPr txBox="1"/>
          <p:nvPr userDrawn="1"/>
        </p:nvSpPr>
        <p:spPr>
          <a:xfrm>
            <a:off x="10031042" y="2792410"/>
            <a:ext cx="867545" cy="246221"/>
          </a:xfrm>
          <a:prstGeom prst="rect">
            <a:avLst/>
          </a:prstGeom>
          <a:noFill/>
          <a:ln>
            <a:noFill/>
          </a:ln>
        </p:spPr>
        <p:txBody>
          <a:bodyPr wrap="none" rtlCol="0">
            <a:spAutoFit/>
          </a:bodyPr>
          <a:lstStyle/>
          <a:p>
            <a:pPr algn="l"/>
            <a:r>
              <a:rPr kumimoji="1" lang="ja-JP" altLang="en-US" sz="1000" b="0" dirty="0">
                <a:solidFill>
                  <a:srgbClr val="BFBFBF"/>
                </a:solidFill>
                <a:latin typeface="Meiryo UI" panose="020B0604030504040204" pitchFamily="50" charset="-128"/>
                <a:ea typeface="Meiryo UI" panose="020B0604030504040204" pitchFamily="50" charset="-128"/>
              </a:rPr>
              <a:t>〇</a:t>
            </a:r>
            <a:r>
              <a:rPr kumimoji="1" lang="en-US" altLang="ja-JP" sz="1000" b="0" dirty="0">
                <a:solidFill>
                  <a:srgbClr val="BFBFBF"/>
                </a:solidFill>
                <a:latin typeface="Meiryo UI" panose="020B0604030504040204" pitchFamily="50" charset="-128"/>
                <a:ea typeface="Meiryo UI" panose="020B0604030504040204" pitchFamily="50" charset="-128"/>
              </a:rPr>
              <a:t>Hokuriku</a:t>
            </a:r>
            <a:endParaRPr kumimoji="1" lang="ja-JP" altLang="en-US" sz="1000" b="0" dirty="0">
              <a:solidFill>
                <a:srgbClr val="BFBFBF"/>
              </a:solidFill>
              <a:latin typeface="Meiryo UI" panose="020B0604030504040204" pitchFamily="50" charset="-128"/>
              <a:ea typeface="Meiryo UI" panose="020B0604030504040204" pitchFamily="50" charset="-128"/>
            </a:endParaRPr>
          </a:p>
        </p:txBody>
      </p:sp>
      <p:sp>
        <p:nvSpPr>
          <p:cNvPr id="29" name="テキスト ボックス 28"/>
          <p:cNvSpPr txBox="1"/>
          <p:nvPr userDrawn="1"/>
        </p:nvSpPr>
        <p:spPr>
          <a:xfrm>
            <a:off x="10031042" y="4075671"/>
            <a:ext cx="845103" cy="246221"/>
          </a:xfrm>
          <a:prstGeom prst="rect">
            <a:avLst/>
          </a:prstGeom>
          <a:noFill/>
          <a:ln>
            <a:noFill/>
          </a:ln>
        </p:spPr>
        <p:txBody>
          <a:bodyPr wrap="none" rtlCol="0">
            <a:spAutoFit/>
          </a:bodyPr>
          <a:lstStyle/>
          <a:p>
            <a:pPr algn="l"/>
            <a:r>
              <a:rPr kumimoji="1" lang="ja-JP" altLang="en-US" sz="1000" b="0" dirty="0">
                <a:solidFill>
                  <a:srgbClr val="BFBFBF"/>
                </a:solidFill>
                <a:latin typeface="Meiryo UI" panose="020B0604030504040204" pitchFamily="50" charset="-128"/>
                <a:ea typeface="Meiryo UI" panose="020B0604030504040204" pitchFamily="50" charset="-128"/>
              </a:rPr>
              <a:t>〇</a:t>
            </a:r>
            <a:r>
              <a:rPr kumimoji="1" lang="en-US" altLang="ja-JP" sz="1000" b="0" dirty="0">
                <a:solidFill>
                  <a:srgbClr val="BFBFBF"/>
                </a:solidFill>
                <a:latin typeface="Meiryo UI" panose="020B0604030504040204" pitchFamily="50" charset="-128"/>
                <a:ea typeface="Meiryo UI" panose="020B0604030504040204" pitchFamily="50" charset="-128"/>
              </a:rPr>
              <a:t>M</a:t>
            </a:r>
            <a:r>
              <a:rPr kumimoji="1" lang="en-US" altLang="ja-JP" sz="1000" b="0" baseline="0" dirty="0">
                <a:solidFill>
                  <a:srgbClr val="BFBFBF"/>
                </a:solidFill>
                <a:latin typeface="Meiryo UI" panose="020B0604030504040204" pitchFamily="50" charset="-128"/>
                <a:ea typeface="Meiryo UI" panose="020B0604030504040204" pitchFamily="50" charset="-128"/>
              </a:rPr>
              <a:t> colour</a:t>
            </a:r>
            <a:endParaRPr kumimoji="1" lang="ja-JP" altLang="en-US" sz="1000" b="0" dirty="0">
              <a:solidFill>
                <a:srgbClr val="BFBFBF"/>
              </a:solidFill>
              <a:latin typeface="Meiryo UI" panose="020B0604030504040204" pitchFamily="50" charset="-128"/>
              <a:ea typeface="Meiryo UI" panose="020B0604030504040204" pitchFamily="50" charset="-128"/>
            </a:endParaRPr>
          </a:p>
        </p:txBody>
      </p:sp>
      <p:sp>
        <p:nvSpPr>
          <p:cNvPr id="36" name="円/楕円 35"/>
          <p:cNvSpPr/>
          <p:nvPr userDrawn="1"/>
        </p:nvSpPr>
        <p:spPr>
          <a:xfrm>
            <a:off x="10107138" y="5285323"/>
            <a:ext cx="266700" cy="266700"/>
          </a:xfrm>
          <a:prstGeom prst="ellipse">
            <a:avLst/>
          </a:prstGeom>
          <a:solidFill>
            <a:srgbClr val="FCE0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
        <p:nvSpPr>
          <p:cNvPr id="28" name="テキスト ボックス 27"/>
          <p:cNvSpPr txBox="1"/>
          <p:nvPr userDrawn="1"/>
        </p:nvSpPr>
        <p:spPr>
          <a:xfrm>
            <a:off x="10031042" y="1192408"/>
            <a:ext cx="1058303" cy="246221"/>
          </a:xfrm>
          <a:prstGeom prst="rect">
            <a:avLst/>
          </a:prstGeom>
          <a:noFill/>
          <a:ln>
            <a:noFill/>
          </a:ln>
        </p:spPr>
        <p:txBody>
          <a:bodyPr wrap="none" rtlCol="0">
            <a:spAutoFit/>
          </a:bodyPr>
          <a:lstStyle/>
          <a:p>
            <a:pPr algn="l"/>
            <a:r>
              <a:rPr kumimoji="1" lang="ja-JP" altLang="en-US" sz="1000" b="0" dirty="0">
                <a:solidFill>
                  <a:srgbClr val="BFBFBF"/>
                </a:solidFill>
                <a:latin typeface="Meiryo UI" panose="020B0604030504040204" pitchFamily="50" charset="-128"/>
                <a:ea typeface="Meiryo UI" panose="020B0604030504040204" pitchFamily="50" charset="-128"/>
              </a:rPr>
              <a:t>〇</a:t>
            </a:r>
            <a:r>
              <a:rPr kumimoji="1" lang="en-US" altLang="ja-JP" sz="1000" b="0" dirty="0">
                <a:solidFill>
                  <a:srgbClr val="BFBFBF"/>
                </a:solidFill>
                <a:latin typeface="Meiryo UI" panose="020B0604030504040204" pitchFamily="50" charset="-128"/>
                <a:ea typeface="Meiryo UI" panose="020B0604030504040204" pitchFamily="50" charset="-128"/>
              </a:rPr>
              <a:t>Base</a:t>
            </a:r>
            <a:r>
              <a:rPr kumimoji="1" lang="ja-JP" altLang="en-US" sz="1000" b="0" dirty="0">
                <a:solidFill>
                  <a:srgbClr val="BFBFBF"/>
                </a:solidFill>
                <a:latin typeface="Meiryo UI" panose="020B0604030504040204" pitchFamily="50" charset="-128"/>
                <a:ea typeface="Meiryo UI" panose="020B0604030504040204" pitchFamily="50" charset="-128"/>
              </a:rPr>
              <a:t> </a:t>
            </a:r>
            <a:r>
              <a:rPr kumimoji="1" lang="en-US" altLang="ja-JP" sz="1000" b="0" dirty="0">
                <a:solidFill>
                  <a:srgbClr val="BFBFBF"/>
                </a:solidFill>
                <a:latin typeface="Meiryo UI" panose="020B0604030504040204" pitchFamily="50" charset="-128"/>
                <a:ea typeface="Meiryo UI" panose="020B0604030504040204" pitchFamily="50" charset="-128"/>
              </a:rPr>
              <a:t>Colour</a:t>
            </a:r>
          </a:p>
        </p:txBody>
      </p:sp>
      <p:sp>
        <p:nvSpPr>
          <p:cNvPr id="31" name="円/楕円 30"/>
          <p:cNvSpPr/>
          <p:nvPr userDrawn="1"/>
        </p:nvSpPr>
        <p:spPr>
          <a:xfrm>
            <a:off x="10122774" y="2104379"/>
            <a:ext cx="266700" cy="266700"/>
          </a:xfrm>
          <a:prstGeom prst="ellipse">
            <a:avLst/>
          </a:prstGeom>
          <a:solidFill>
            <a:srgbClr val="F3F3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rgbClr val="1C5197"/>
              </a:solidFill>
            </a:endParaRPr>
          </a:p>
        </p:txBody>
      </p:sp>
    </p:spTree>
    <p:extLst>
      <p:ext uri="{BB962C8B-B14F-4D97-AF65-F5344CB8AC3E}">
        <p14:creationId xmlns:p14="http://schemas.microsoft.com/office/powerpoint/2010/main" val="2054676141"/>
      </p:ext>
    </p:extLst>
  </p:cSld>
  <p:clrMap bg1="lt1" tx1="dk1" bg2="lt2" tx2="dk2" accent1="accent1" accent2="accent2" accent3="accent3" accent4="accent4" accent5="accent5" accent6="accent6" hlink="hlink" folHlink="folHlink"/>
  <p:sldLayoutIdLst>
    <p:sldLayoutId id="2147483725" r:id="rId1"/>
    <p:sldLayoutId id="2147483728" r:id="rId2"/>
    <p:sldLayoutId id="2147483712" r:id="rId3"/>
    <p:sldLayoutId id="2147483730" r:id="rId4"/>
    <p:sldLayoutId id="2147483726" r:id="rId5"/>
    <p:sldLayoutId id="2147483716" r:id="rId6"/>
    <p:sldLayoutId id="2147483727" r:id="rId7"/>
    <p:sldLayoutId id="2147483711" r:id="rId8"/>
    <p:sldLayoutId id="2147483713" r:id="rId9"/>
    <p:sldLayoutId id="2147483732" r:id="rId10"/>
    <p:sldLayoutId id="2147483714" r:id="rId11"/>
    <p:sldLayoutId id="2147483715" r:id="rId12"/>
    <p:sldLayoutId id="2147483718" r:id="rId13"/>
    <p:sldLayoutId id="2147483723" r:id="rId14"/>
    <p:sldLayoutId id="2147483729" r:id="rId15"/>
    <p:sldLayoutId id="2147483731" r:id="rId16"/>
  </p:sldLayoutIdLst>
  <p:hf hdr="0" ftr="0" dt="0"/>
  <p:txStyles>
    <p:titleStyle>
      <a:lvl1pPr algn="l" defTabSz="914400" rtl="0" eaLnBrk="1" latinLnBrk="0" hangingPunct="1">
        <a:spcBef>
          <a:spcPct val="0"/>
        </a:spcBef>
        <a:buNone/>
        <a:defRPr kumimoji="1" sz="20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24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0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ct val="20000"/>
        </a:spcBef>
        <a:buFont typeface="Arial" panose="020B0604020202020204" pitchFamily="34" charset="0"/>
        <a:buChar char="•"/>
        <a:defRPr kumimoji="1" sz="18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anose="020B0604020202020204" pitchFamily="34" charset="0"/>
        <a:buChar char="–"/>
        <a:defRPr kumimoji="1" sz="16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anose="020B0604020202020204" pitchFamily="34" charset="0"/>
        <a:buChar char="»"/>
        <a:defRPr kumimoji="1" sz="1600" kern="1200">
          <a:solidFill>
            <a:schemeClr val="tx1">
              <a:lumMod val="95000"/>
              <a:lumOff val="5000"/>
            </a:schemeClr>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8B5DF-403D-4B2D-A3F9-6A2FB9068BC1}" type="datetimeFigureOut">
              <a:rPr kumimoji="1" lang="ja-JP" altLang="en-US" smtClean="0"/>
              <a:t>2025/12/17</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E2185A-FFEC-4959-8B08-D7906A6DC46E}" type="slidenum">
              <a:rPr kumimoji="1" lang="ja-JP" altLang="en-US" smtClean="0"/>
              <a:t>‹#›</a:t>
            </a:fld>
            <a:endParaRPr kumimoji="1" lang="ja-JP" altLang="en-US"/>
          </a:p>
        </p:txBody>
      </p:sp>
    </p:spTree>
    <p:extLst>
      <p:ext uri="{BB962C8B-B14F-4D97-AF65-F5344CB8AC3E}">
        <p14:creationId xmlns:p14="http://schemas.microsoft.com/office/powerpoint/2010/main" val="460927329"/>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入力フォームによるお申込み方法について</a:t>
            </a:r>
          </a:p>
        </p:txBody>
      </p:sp>
      <p:sp>
        <p:nvSpPr>
          <p:cNvPr id="3" name="サブタイトル 2"/>
          <p:cNvSpPr>
            <a:spLocks noGrp="1"/>
          </p:cNvSpPr>
          <p:nvPr>
            <p:ph type="subTitle" idx="1"/>
          </p:nvPr>
        </p:nvSpPr>
        <p:spPr/>
        <p:txBody>
          <a:bodyPr>
            <a:normAutofit/>
          </a:bodyPr>
          <a:lstStyle/>
          <a:p>
            <a:r>
              <a:rPr lang="ja-JP" altLang="en-US" dirty="0"/>
              <a:t>北陸電力送配電株式会社</a:t>
            </a:r>
            <a:endParaRPr lang="en-US" altLang="ja-JP" dirty="0"/>
          </a:p>
          <a:p>
            <a:r>
              <a:rPr lang="ja-JP" altLang="en-US" dirty="0"/>
              <a:t>託送サービス部</a:t>
            </a:r>
            <a:endParaRPr lang="en-US" altLang="ja-JP" dirty="0"/>
          </a:p>
        </p:txBody>
      </p:sp>
      <p:sp>
        <p:nvSpPr>
          <p:cNvPr id="7" name="AutoShape 2" descr="https://1.bp.blogspot.com/-x-5TvxBR7Po/U1T3ufe9DnI/AAAAAAAAfV4/E9Gdcy3XmpE/s800/figure_shopping.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116916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69629113-0125-4255-A5E5-505FCA75A82B}"/>
              </a:ext>
            </a:extLst>
          </p:cNvPr>
          <p:cNvSpPr/>
          <p:nvPr/>
        </p:nvSpPr>
        <p:spPr>
          <a:xfrm>
            <a:off x="286247" y="2446929"/>
            <a:ext cx="9390490" cy="1814969"/>
          </a:xfrm>
          <a:prstGeom prst="rect">
            <a:avLst/>
          </a:prstGeom>
          <a:solidFill>
            <a:schemeClr val="bg1">
              <a:lumMod val="9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kumimoji="1" lang="ja-JP" altLang="en-US" dirty="0">
              <a:solidFill>
                <a:srgbClr val="0A0A0A"/>
              </a:solidFill>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p:txBody>
          <a:bodyPr/>
          <a:lstStyle/>
          <a:p>
            <a:r>
              <a:rPr lang="ja-JP" altLang="en-US" dirty="0"/>
              <a:t>はじめに</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1</a:t>
            </a:fld>
            <a:endParaRPr lang="ja-JP" altLang="en-US" dirty="0">
              <a:solidFill>
                <a:prstClr val="black"/>
              </a:solidFill>
            </a:endParaRPr>
          </a:p>
        </p:txBody>
      </p:sp>
      <p:sp>
        <p:nvSpPr>
          <p:cNvPr id="3" name="正方形/長方形 2">
            <a:extLst>
              <a:ext uri="{FF2B5EF4-FFF2-40B4-BE49-F238E27FC236}">
                <a16:creationId xmlns:a16="http://schemas.microsoft.com/office/drawing/2014/main" id="{DA8BA0A3-2085-4EC9-88C7-83065DAF8854}"/>
              </a:ext>
            </a:extLst>
          </p:cNvPr>
          <p:cNvSpPr/>
          <p:nvPr/>
        </p:nvSpPr>
        <p:spPr>
          <a:xfrm>
            <a:off x="452169" y="588113"/>
            <a:ext cx="9078469" cy="776348"/>
          </a:xfrm>
          <a:prstGeom prst="rect">
            <a:avLst/>
          </a:prstGeom>
          <a:solidFill>
            <a:srgbClr val="FFFFC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72000" rtlCol="0" anchor="t">
            <a:spAutoFit/>
          </a:bodyPr>
          <a:lstStyle/>
          <a:p>
            <a:pPr marL="285750" indent="-285750">
              <a:buFont typeface="Wingdings" panose="05000000000000000000" pitchFamily="2" charset="2"/>
              <a:buChar char="n"/>
            </a:pPr>
            <a:r>
              <a:rPr kumimoji="1" lang="ja-JP" altLang="en-US" dirty="0">
                <a:solidFill>
                  <a:srgbClr val="0A0A0A"/>
                </a:solidFill>
                <a:latin typeface="Meiryo UI" panose="020B0604030504040204" pitchFamily="50" charset="-128"/>
                <a:ea typeface="Meiryo UI" panose="020B0604030504040204" pitchFamily="50" charset="-128"/>
              </a:rPr>
              <a:t>「入力フォーム」では下図の流れに沿って、お申込みをいただくことになります。</a:t>
            </a:r>
            <a:endParaRPr kumimoji="1" lang="en-US" altLang="ja-JP" dirty="0">
              <a:solidFill>
                <a:srgbClr val="0A0A0A"/>
              </a:solidFill>
              <a:latin typeface="Meiryo UI" panose="020B0604030504040204" pitchFamily="50" charset="-128"/>
              <a:ea typeface="Meiryo UI" panose="020B0604030504040204" pitchFamily="50" charset="-128"/>
            </a:endParaRPr>
          </a:p>
          <a:p>
            <a:pPr marL="285750" indent="-285750">
              <a:spcBef>
                <a:spcPts val="600"/>
              </a:spcBef>
              <a:buFont typeface="Wingdings" panose="05000000000000000000" pitchFamily="2" charset="2"/>
              <a:buChar char="n"/>
            </a:pPr>
            <a:r>
              <a:rPr kumimoji="1" lang="ja-JP" altLang="en-US" dirty="0">
                <a:solidFill>
                  <a:srgbClr val="0A0A0A"/>
                </a:solidFill>
                <a:latin typeface="Meiryo UI" panose="020B0604030504040204" pitchFamily="50" charset="-128"/>
                <a:ea typeface="Meiryo UI" panose="020B0604030504040204" pitchFamily="50" charset="-128"/>
              </a:rPr>
              <a:t>お申込みの際には、お申込み内容確定前に内容を必ずご確認いただくようにお願い申し上げます。</a:t>
            </a:r>
            <a:endParaRPr kumimoji="1" lang="en-US" altLang="ja-JP" dirty="0">
              <a:solidFill>
                <a:srgbClr val="0A0A0A"/>
              </a:solidFill>
              <a:latin typeface="Meiryo UI" panose="020B0604030504040204" pitchFamily="50" charset="-128"/>
              <a:ea typeface="Meiryo UI" panose="020B0604030504040204" pitchFamily="50" charset="-128"/>
            </a:endParaRPr>
          </a:p>
        </p:txBody>
      </p:sp>
      <p:graphicFrame>
        <p:nvGraphicFramePr>
          <p:cNvPr id="64" name="図表 63">
            <a:extLst>
              <a:ext uri="{FF2B5EF4-FFF2-40B4-BE49-F238E27FC236}">
                <a16:creationId xmlns:a16="http://schemas.microsoft.com/office/drawing/2014/main" id="{606A5156-C5EB-4FC5-B7E4-C765E727FAE8}"/>
              </a:ext>
            </a:extLst>
          </p:cNvPr>
          <p:cNvGraphicFramePr/>
          <p:nvPr>
            <p:extLst>
              <p:ext uri="{D42A27DB-BD31-4B8C-83A1-F6EECF244321}">
                <p14:modId xmlns:p14="http://schemas.microsoft.com/office/powerpoint/2010/main" val="384976321"/>
              </p:ext>
            </p:extLst>
          </p:nvPr>
        </p:nvGraphicFramePr>
        <p:xfrm>
          <a:off x="479337" y="2919117"/>
          <a:ext cx="8947325" cy="870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5" name="テキスト ボックス 64">
            <a:extLst>
              <a:ext uri="{FF2B5EF4-FFF2-40B4-BE49-F238E27FC236}">
                <a16:creationId xmlns:a16="http://schemas.microsoft.com/office/drawing/2014/main" id="{F055A025-E3FB-41AC-8F31-B90BCD8733FA}"/>
              </a:ext>
            </a:extLst>
          </p:cNvPr>
          <p:cNvSpPr txBox="1"/>
          <p:nvPr/>
        </p:nvSpPr>
        <p:spPr>
          <a:xfrm>
            <a:off x="452169" y="1900121"/>
            <a:ext cx="2475870" cy="288147"/>
          </a:xfrm>
          <a:prstGeom prst="rect">
            <a:avLst/>
          </a:prstGeom>
          <a:noFill/>
        </p:spPr>
        <p:txBody>
          <a:bodyPr wrap="square" lIns="36000" tIns="36000" rIns="36000" bIns="36000" rtlCol="0" anchor="ctr">
            <a:spAutoFit/>
          </a:bodyPr>
          <a:lstStyle/>
          <a:p>
            <a:r>
              <a:rPr kumimoji="1" lang="ja-JP" altLang="en-US" sz="1400" dirty="0">
                <a:latin typeface="+mn-ea"/>
              </a:rPr>
              <a:t>（入力フォームの流れ）</a:t>
            </a:r>
            <a:endParaRPr kumimoji="1" lang="en-US" altLang="ja-JP" sz="1400" dirty="0">
              <a:latin typeface="+mn-ea"/>
            </a:endParaRPr>
          </a:p>
        </p:txBody>
      </p:sp>
    </p:spTree>
    <p:extLst>
      <p:ext uri="{BB962C8B-B14F-4D97-AF65-F5344CB8AC3E}">
        <p14:creationId xmlns:p14="http://schemas.microsoft.com/office/powerpoint/2010/main" val="2677356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a:xfrm>
            <a:off x="452169" y="34001"/>
            <a:ext cx="8536563" cy="418058"/>
          </a:xfrm>
        </p:spPr>
        <p:txBody>
          <a:bodyPr/>
          <a:lstStyle/>
          <a:p>
            <a:r>
              <a:rPr lang="ja-JP" altLang="en-US" dirty="0"/>
              <a:t>申込①　お客さまおよびお申込者情報の入力</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2</a:t>
            </a:fld>
            <a:endParaRPr lang="ja-JP" altLang="en-US" dirty="0">
              <a:solidFill>
                <a:prstClr val="black"/>
              </a:solidFill>
            </a:endParaRPr>
          </a:p>
        </p:txBody>
      </p:sp>
      <p:pic>
        <p:nvPicPr>
          <p:cNvPr id="6" name="図 5">
            <a:extLst>
              <a:ext uri="{FF2B5EF4-FFF2-40B4-BE49-F238E27FC236}">
                <a16:creationId xmlns:a16="http://schemas.microsoft.com/office/drawing/2014/main" id="{2CBD192D-E36C-4BAB-AC04-D84E2153866A}"/>
              </a:ext>
            </a:extLst>
          </p:cNvPr>
          <p:cNvPicPr>
            <a:picLocks noChangeAspect="1"/>
          </p:cNvPicPr>
          <p:nvPr/>
        </p:nvPicPr>
        <p:blipFill rotWithShape="1">
          <a:blip r:embed="rId2"/>
          <a:srcRect l="2008" b="12365"/>
          <a:stretch/>
        </p:blipFill>
        <p:spPr>
          <a:xfrm>
            <a:off x="452169" y="552126"/>
            <a:ext cx="3833584" cy="6039506"/>
          </a:xfrm>
          <a:prstGeom prst="rect">
            <a:avLst/>
          </a:prstGeom>
          <a:ln>
            <a:solidFill>
              <a:schemeClr val="tx1"/>
            </a:solidFill>
          </a:ln>
        </p:spPr>
      </p:pic>
      <p:cxnSp>
        <p:nvCxnSpPr>
          <p:cNvPr id="8" name="直線コネクタ 7">
            <a:extLst>
              <a:ext uri="{FF2B5EF4-FFF2-40B4-BE49-F238E27FC236}">
                <a16:creationId xmlns:a16="http://schemas.microsoft.com/office/drawing/2014/main" id="{48BF7A4E-7C3B-4160-8D54-FBB70ED6C431}"/>
              </a:ext>
            </a:extLst>
          </p:cNvPr>
          <p:cNvCxnSpPr>
            <a:cxnSpLocks/>
          </p:cNvCxnSpPr>
          <p:nvPr/>
        </p:nvCxnSpPr>
        <p:spPr>
          <a:xfrm>
            <a:off x="5303519" y="552125"/>
            <a:ext cx="0" cy="6039506"/>
          </a:xfrm>
          <a:prstGeom prst="line">
            <a:avLst/>
          </a:prstGeom>
          <a:ln w="38100">
            <a:solidFill>
              <a:schemeClr val="bg1">
                <a:lumMod val="75000"/>
              </a:schemeClr>
            </a:solidFill>
            <a:headEnd type="none" w="med" len="med"/>
            <a:tailEnd type="none" w="med" len="med"/>
          </a:ln>
          <a:effectLst>
            <a:softEdge rad="12700"/>
          </a:effectLst>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DF0EF012-D35C-46B5-AD02-E4D94831DF51}"/>
              </a:ext>
            </a:extLst>
          </p:cNvPr>
          <p:cNvSpPr txBox="1"/>
          <p:nvPr/>
        </p:nvSpPr>
        <p:spPr>
          <a:xfrm>
            <a:off x="5462546" y="1713121"/>
            <a:ext cx="4110825" cy="2227139"/>
          </a:xfrm>
          <a:prstGeom prst="rect">
            <a:avLst/>
          </a:prstGeom>
          <a:noFill/>
        </p:spPr>
        <p:txBody>
          <a:bodyPr wrap="square" lIns="36000" tIns="36000" rIns="36000" bIns="36000" rtlCol="0" anchor="ctr">
            <a:spAutoFit/>
          </a:bodyPr>
          <a:lstStyle/>
          <a:p>
            <a:r>
              <a:rPr kumimoji="1" lang="ja-JP" altLang="en-US" sz="1400" dirty="0">
                <a:latin typeface="+mn-ea"/>
              </a:rPr>
              <a:t>＜お客さま情報＞</a:t>
            </a:r>
            <a:endParaRPr kumimoji="1" lang="en-US" altLang="ja-JP" sz="1400" dirty="0">
              <a:latin typeface="+mn-ea"/>
            </a:endParaRPr>
          </a:p>
          <a:p>
            <a:r>
              <a:rPr kumimoji="1" lang="ja-JP" altLang="en-US" sz="1400" dirty="0">
                <a:latin typeface="+mn-ea"/>
              </a:rPr>
              <a:t>・位置変更工事等を実施されるお客さまの情報を</a:t>
            </a:r>
            <a:endParaRPr kumimoji="1" lang="en-US" altLang="ja-JP" sz="1400" dirty="0">
              <a:latin typeface="+mn-ea"/>
            </a:endParaRPr>
          </a:p>
          <a:p>
            <a:r>
              <a:rPr kumimoji="1" lang="ja-JP" altLang="en-US" sz="1400" dirty="0">
                <a:latin typeface="+mn-ea"/>
              </a:rPr>
              <a:t>　入力願います。</a:t>
            </a:r>
            <a:endParaRPr kumimoji="1" lang="en-US" altLang="ja-JP" sz="1400" dirty="0">
              <a:latin typeface="+mn-ea"/>
            </a:endParaRPr>
          </a:p>
          <a:p>
            <a:endParaRPr kumimoji="1" lang="en-US" altLang="ja-JP" sz="1400" dirty="0">
              <a:latin typeface="+mn-ea"/>
            </a:endParaRPr>
          </a:p>
          <a:p>
            <a:r>
              <a:rPr kumimoji="1" lang="ja-JP" altLang="en-US" sz="1400" dirty="0">
                <a:latin typeface="+mn-ea"/>
              </a:rPr>
              <a:t>＜お申込み者さま情報＞</a:t>
            </a:r>
            <a:endParaRPr kumimoji="1" lang="en-US" altLang="ja-JP" sz="1400" dirty="0">
              <a:latin typeface="+mn-ea"/>
            </a:endParaRPr>
          </a:p>
          <a:p>
            <a:r>
              <a:rPr kumimoji="1" lang="ja-JP" altLang="en-US" sz="1400" dirty="0">
                <a:latin typeface="+mn-ea"/>
              </a:rPr>
              <a:t>・お申込みされる方の情報を入力願います。</a:t>
            </a:r>
            <a:endParaRPr kumimoji="1" lang="en-US" altLang="ja-JP" sz="1400" dirty="0">
              <a:latin typeface="+mn-ea"/>
            </a:endParaRPr>
          </a:p>
          <a:p>
            <a:endParaRPr kumimoji="1" lang="en-US" altLang="ja-JP" sz="1400" dirty="0">
              <a:latin typeface="+mn-ea"/>
            </a:endParaRPr>
          </a:p>
          <a:p>
            <a:r>
              <a:rPr kumimoji="1" lang="en-US" altLang="ja-JP" sz="1400" dirty="0">
                <a:latin typeface="+mn-ea"/>
              </a:rPr>
              <a:t>※</a:t>
            </a:r>
            <a:r>
              <a:rPr kumimoji="1" lang="ja-JP" altLang="en-US" sz="1400" dirty="0">
                <a:latin typeface="+mn-ea"/>
              </a:rPr>
              <a:t>「*」が付いている項目は必須項目となりますの</a:t>
            </a:r>
            <a:endParaRPr kumimoji="1" lang="en-US" altLang="ja-JP" sz="1400" dirty="0">
              <a:latin typeface="+mn-ea"/>
            </a:endParaRPr>
          </a:p>
          <a:p>
            <a:r>
              <a:rPr kumimoji="1" lang="ja-JP" altLang="en-US" sz="1400" dirty="0">
                <a:latin typeface="+mn-ea"/>
              </a:rPr>
              <a:t>　で必ず入力願います（不明な場合は「不明」と</a:t>
            </a:r>
            <a:endParaRPr kumimoji="1" lang="en-US" altLang="ja-JP" sz="1400" dirty="0">
              <a:latin typeface="+mn-ea"/>
            </a:endParaRPr>
          </a:p>
          <a:p>
            <a:r>
              <a:rPr kumimoji="1" lang="ja-JP" altLang="en-US" sz="1400" dirty="0">
                <a:latin typeface="+mn-ea"/>
              </a:rPr>
              <a:t>　入力下さい）。</a:t>
            </a:r>
            <a:endParaRPr kumimoji="1" lang="en-US" altLang="ja-JP" sz="1400" dirty="0">
              <a:latin typeface="+mn-ea"/>
            </a:endParaRPr>
          </a:p>
        </p:txBody>
      </p:sp>
    </p:spTree>
    <p:extLst>
      <p:ext uri="{BB962C8B-B14F-4D97-AF65-F5344CB8AC3E}">
        <p14:creationId xmlns:p14="http://schemas.microsoft.com/office/powerpoint/2010/main" val="1811865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a:xfrm>
            <a:off x="452169" y="34001"/>
            <a:ext cx="8536563" cy="418058"/>
          </a:xfrm>
        </p:spPr>
        <p:txBody>
          <a:bodyPr/>
          <a:lstStyle/>
          <a:p>
            <a:r>
              <a:rPr lang="ja-JP" altLang="en-US" dirty="0"/>
              <a:t>申込②　工事内容の入力</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3</a:t>
            </a:fld>
            <a:endParaRPr lang="ja-JP" altLang="en-US" dirty="0">
              <a:solidFill>
                <a:prstClr val="black"/>
              </a:solidFill>
            </a:endParaRPr>
          </a:p>
        </p:txBody>
      </p:sp>
      <p:cxnSp>
        <p:nvCxnSpPr>
          <p:cNvPr id="8" name="直線コネクタ 7">
            <a:extLst>
              <a:ext uri="{FF2B5EF4-FFF2-40B4-BE49-F238E27FC236}">
                <a16:creationId xmlns:a16="http://schemas.microsoft.com/office/drawing/2014/main" id="{48BF7A4E-7C3B-4160-8D54-FBB70ED6C431}"/>
              </a:ext>
            </a:extLst>
          </p:cNvPr>
          <p:cNvCxnSpPr>
            <a:cxnSpLocks/>
          </p:cNvCxnSpPr>
          <p:nvPr/>
        </p:nvCxnSpPr>
        <p:spPr>
          <a:xfrm>
            <a:off x="5303519" y="552125"/>
            <a:ext cx="0" cy="6039506"/>
          </a:xfrm>
          <a:prstGeom prst="line">
            <a:avLst/>
          </a:prstGeom>
          <a:ln w="38100">
            <a:solidFill>
              <a:schemeClr val="bg1">
                <a:lumMod val="75000"/>
              </a:schemeClr>
            </a:solidFill>
            <a:headEnd type="none" w="med" len="med"/>
            <a:tailEnd type="none" w="med" len="med"/>
          </a:ln>
          <a:effectLst>
            <a:softEdge rad="12700"/>
          </a:effectLst>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DF0EF012-D35C-46B5-AD02-E4D94831DF51}"/>
              </a:ext>
            </a:extLst>
          </p:cNvPr>
          <p:cNvSpPr txBox="1"/>
          <p:nvPr/>
        </p:nvSpPr>
        <p:spPr>
          <a:xfrm>
            <a:off x="5462546" y="1236070"/>
            <a:ext cx="4150581" cy="3181246"/>
          </a:xfrm>
          <a:prstGeom prst="rect">
            <a:avLst/>
          </a:prstGeom>
          <a:noFill/>
        </p:spPr>
        <p:txBody>
          <a:bodyPr wrap="square" lIns="36000" tIns="36000" rIns="36000" bIns="36000" rtlCol="0" anchor="ctr">
            <a:spAutoFit/>
          </a:bodyPr>
          <a:lstStyle/>
          <a:p>
            <a:r>
              <a:rPr kumimoji="1" lang="ja-JP" altLang="en-US" sz="1400" dirty="0">
                <a:latin typeface="+mn-ea"/>
              </a:rPr>
              <a:t>＜工事内容詳細＞</a:t>
            </a:r>
            <a:endParaRPr kumimoji="1" lang="en-US" altLang="ja-JP" sz="1400" dirty="0">
              <a:latin typeface="+mn-ea"/>
            </a:endParaRPr>
          </a:p>
          <a:p>
            <a:pPr>
              <a:spcBef>
                <a:spcPts val="300"/>
              </a:spcBef>
            </a:pPr>
            <a:r>
              <a:rPr kumimoji="1" lang="ja-JP" altLang="en-US" sz="1400" dirty="0">
                <a:latin typeface="+mn-ea"/>
              </a:rPr>
              <a:t>・ご希望される工事内容について入力願います。</a:t>
            </a:r>
            <a:endParaRPr kumimoji="1" lang="en-US" altLang="ja-JP" sz="1400" dirty="0">
              <a:latin typeface="+mn-ea"/>
            </a:endParaRPr>
          </a:p>
          <a:p>
            <a:pPr>
              <a:spcBef>
                <a:spcPts val="300"/>
              </a:spcBef>
            </a:pPr>
            <a:r>
              <a:rPr kumimoji="1" lang="ja-JP" altLang="en-US" sz="1400" dirty="0">
                <a:latin typeface="+mn-ea"/>
              </a:rPr>
              <a:t>（申込内容詳細）</a:t>
            </a:r>
            <a:endParaRPr kumimoji="1" lang="en-US" altLang="ja-JP" sz="1400" dirty="0">
              <a:latin typeface="+mn-ea"/>
            </a:endParaRPr>
          </a:p>
          <a:p>
            <a:pPr>
              <a:spcBef>
                <a:spcPts val="300"/>
              </a:spcBef>
            </a:pPr>
            <a:r>
              <a:rPr kumimoji="1" lang="ja-JP" altLang="en-US" sz="1400" dirty="0">
                <a:latin typeface="+mn-ea"/>
              </a:rPr>
              <a:t>・実施される工事内容や希望される工事内容の詳</a:t>
            </a:r>
            <a:endParaRPr kumimoji="1" lang="en-US" altLang="ja-JP" sz="1400" dirty="0">
              <a:latin typeface="+mn-ea"/>
            </a:endParaRPr>
          </a:p>
          <a:p>
            <a:r>
              <a:rPr kumimoji="1" lang="ja-JP" altLang="en-US" sz="1400" dirty="0">
                <a:latin typeface="+mn-ea"/>
              </a:rPr>
              <a:t>　細をこちらに入力願います。</a:t>
            </a:r>
            <a:endParaRPr kumimoji="1" lang="en-US" altLang="ja-JP" sz="1400" dirty="0">
              <a:latin typeface="+mn-ea"/>
            </a:endParaRPr>
          </a:p>
          <a:p>
            <a:pPr>
              <a:spcBef>
                <a:spcPts val="300"/>
              </a:spcBef>
            </a:pPr>
            <a:r>
              <a:rPr kumimoji="1" lang="ja-JP" altLang="en-US" sz="1400" dirty="0">
                <a:latin typeface="+mn-ea"/>
              </a:rPr>
              <a:t>（図面等添付用）</a:t>
            </a:r>
            <a:endParaRPr kumimoji="1" lang="en-US" altLang="ja-JP" sz="1400" dirty="0">
              <a:latin typeface="+mn-ea"/>
            </a:endParaRPr>
          </a:p>
          <a:p>
            <a:pPr>
              <a:spcBef>
                <a:spcPts val="300"/>
              </a:spcBef>
            </a:pPr>
            <a:r>
              <a:rPr kumimoji="1" lang="ja-JP" altLang="en-US" sz="1400" dirty="0">
                <a:latin typeface="+mn-ea"/>
              </a:rPr>
              <a:t>・工事内容が分かる図面をこちらに添付願います。</a:t>
            </a:r>
            <a:endParaRPr kumimoji="1" lang="en-US" altLang="ja-JP" sz="1400" dirty="0">
              <a:latin typeface="+mn-ea"/>
            </a:endParaRPr>
          </a:p>
          <a:p>
            <a:pPr>
              <a:spcBef>
                <a:spcPts val="300"/>
              </a:spcBef>
            </a:pPr>
            <a:r>
              <a:rPr kumimoji="1" lang="ja-JP" altLang="en-US" sz="1400" dirty="0">
                <a:latin typeface="+mn-ea"/>
              </a:rPr>
              <a:t>（工事希望日）</a:t>
            </a:r>
            <a:endParaRPr kumimoji="1" lang="en-US" altLang="ja-JP" sz="1400" dirty="0">
              <a:latin typeface="+mn-ea"/>
            </a:endParaRPr>
          </a:p>
          <a:p>
            <a:pPr>
              <a:spcBef>
                <a:spcPts val="300"/>
              </a:spcBef>
            </a:pPr>
            <a:r>
              <a:rPr kumimoji="1" lang="ja-JP" altLang="en-US" sz="1400" dirty="0">
                <a:latin typeface="+mn-ea"/>
              </a:rPr>
              <a:t>・原則、平日昼間での工事対応となりますのであ</a:t>
            </a:r>
            <a:endParaRPr kumimoji="1" lang="en-US" altLang="ja-JP" sz="1400" dirty="0">
              <a:latin typeface="+mn-ea"/>
            </a:endParaRPr>
          </a:p>
          <a:p>
            <a:r>
              <a:rPr kumimoji="1" lang="ja-JP" altLang="en-US" sz="1400" dirty="0">
                <a:latin typeface="+mn-ea"/>
              </a:rPr>
              <a:t>　らかじめ工事希望日について調整をお願いいた</a:t>
            </a:r>
            <a:endParaRPr kumimoji="1" lang="en-US" altLang="ja-JP" sz="1400" dirty="0">
              <a:latin typeface="+mn-ea"/>
            </a:endParaRPr>
          </a:p>
          <a:p>
            <a:r>
              <a:rPr kumimoji="1" lang="ja-JP" altLang="en-US" sz="1400" dirty="0">
                <a:latin typeface="+mn-ea"/>
              </a:rPr>
              <a:t>　します。</a:t>
            </a:r>
            <a:endParaRPr kumimoji="1" lang="en-US" altLang="ja-JP" sz="1400" dirty="0">
              <a:latin typeface="+mn-ea"/>
            </a:endParaRPr>
          </a:p>
          <a:p>
            <a:pPr>
              <a:spcBef>
                <a:spcPts val="300"/>
              </a:spcBef>
            </a:pPr>
            <a:r>
              <a:rPr kumimoji="1" lang="ja-JP" altLang="en-US" sz="1400" dirty="0">
                <a:latin typeface="+mn-ea"/>
              </a:rPr>
              <a:t>・その他注意点については赤文字で記載しており</a:t>
            </a:r>
            <a:endParaRPr kumimoji="1" lang="en-US" altLang="ja-JP" sz="1400" dirty="0">
              <a:latin typeface="+mn-ea"/>
            </a:endParaRPr>
          </a:p>
          <a:p>
            <a:r>
              <a:rPr kumimoji="1" lang="ja-JP" altLang="en-US" sz="1400" dirty="0">
                <a:latin typeface="+mn-ea"/>
              </a:rPr>
              <a:t>　ますので事前にご確認をお願いいたします。</a:t>
            </a:r>
            <a:endParaRPr kumimoji="1" lang="en-US" altLang="ja-JP" sz="1400" dirty="0">
              <a:latin typeface="+mn-ea"/>
            </a:endParaRPr>
          </a:p>
        </p:txBody>
      </p:sp>
      <p:pic>
        <p:nvPicPr>
          <p:cNvPr id="5" name="図 4">
            <a:extLst>
              <a:ext uri="{FF2B5EF4-FFF2-40B4-BE49-F238E27FC236}">
                <a16:creationId xmlns:a16="http://schemas.microsoft.com/office/drawing/2014/main" id="{499ECD68-4D64-407A-8367-5DD9C46F2CD5}"/>
              </a:ext>
            </a:extLst>
          </p:cNvPr>
          <p:cNvPicPr>
            <a:picLocks noChangeAspect="1"/>
          </p:cNvPicPr>
          <p:nvPr/>
        </p:nvPicPr>
        <p:blipFill rotWithShape="1">
          <a:blip r:embed="rId3"/>
          <a:srcRect b="8836"/>
          <a:stretch/>
        </p:blipFill>
        <p:spPr>
          <a:xfrm>
            <a:off x="545819" y="620536"/>
            <a:ext cx="3859201" cy="5971095"/>
          </a:xfrm>
          <a:prstGeom prst="rect">
            <a:avLst/>
          </a:prstGeom>
          <a:ln>
            <a:solidFill>
              <a:schemeClr val="tx1"/>
            </a:solidFill>
          </a:ln>
        </p:spPr>
      </p:pic>
    </p:spTree>
    <p:extLst>
      <p:ext uri="{BB962C8B-B14F-4D97-AF65-F5344CB8AC3E}">
        <p14:creationId xmlns:p14="http://schemas.microsoft.com/office/powerpoint/2010/main" val="2935097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a:xfrm>
            <a:off x="452169" y="34001"/>
            <a:ext cx="8536563" cy="418058"/>
          </a:xfrm>
        </p:spPr>
        <p:txBody>
          <a:bodyPr/>
          <a:lstStyle/>
          <a:p>
            <a:r>
              <a:rPr lang="ja-JP" altLang="en-US" dirty="0"/>
              <a:t>申込③　請求先等の入力</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4</a:t>
            </a:fld>
            <a:endParaRPr lang="ja-JP" altLang="en-US" dirty="0">
              <a:solidFill>
                <a:prstClr val="black"/>
              </a:solidFill>
            </a:endParaRPr>
          </a:p>
        </p:txBody>
      </p:sp>
      <p:cxnSp>
        <p:nvCxnSpPr>
          <p:cNvPr id="8" name="直線コネクタ 7">
            <a:extLst>
              <a:ext uri="{FF2B5EF4-FFF2-40B4-BE49-F238E27FC236}">
                <a16:creationId xmlns:a16="http://schemas.microsoft.com/office/drawing/2014/main" id="{48BF7A4E-7C3B-4160-8D54-FBB70ED6C431}"/>
              </a:ext>
            </a:extLst>
          </p:cNvPr>
          <p:cNvCxnSpPr>
            <a:cxnSpLocks/>
          </p:cNvCxnSpPr>
          <p:nvPr/>
        </p:nvCxnSpPr>
        <p:spPr>
          <a:xfrm>
            <a:off x="5303519" y="552125"/>
            <a:ext cx="0" cy="6039506"/>
          </a:xfrm>
          <a:prstGeom prst="line">
            <a:avLst/>
          </a:prstGeom>
          <a:ln w="38100">
            <a:solidFill>
              <a:schemeClr val="bg1">
                <a:lumMod val="75000"/>
              </a:schemeClr>
            </a:solidFill>
            <a:headEnd type="none" w="med" len="med"/>
            <a:tailEnd type="none" w="med" len="med"/>
          </a:ln>
          <a:effectLst>
            <a:softEdge rad="12700"/>
          </a:effectLst>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DF0EF012-D35C-46B5-AD02-E4D94831DF51}"/>
              </a:ext>
            </a:extLst>
          </p:cNvPr>
          <p:cNvSpPr txBox="1"/>
          <p:nvPr/>
        </p:nvSpPr>
        <p:spPr>
          <a:xfrm>
            <a:off x="5422789" y="1899826"/>
            <a:ext cx="4150581" cy="1265337"/>
          </a:xfrm>
          <a:prstGeom prst="rect">
            <a:avLst/>
          </a:prstGeom>
          <a:noFill/>
        </p:spPr>
        <p:txBody>
          <a:bodyPr wrap="square" lIns="36000" tIns="36000" rIns="36000" bIns="36000" rtlCol="0" anchor="ctr">
            <a:spAutoFit/>
          </a:bodyPr>
          <a:lstStyle/>
          <a:p>
            <a:r>
              <a:rPr kumimoji="1" lang="ja-JP" altLang="en-US" sz="1400" dirty="0">
                <a:latin typeface="+mn-ea"/>
              </a:rPr>
              <a:t>＜ご請求先情報＞</a:t>
            </a:r>
            <a:endParaRPr kumimoji="1" lang="en-US" altLang="ja-JP" sz="1400" dirty="0">
              <a:latin typeface="+mn-ea"/>
            </a:endParaRPr>
          </a:p>
          <a:p>
            <a:pPr>
              <a:spcBef>
                <a:spcPts val="300"/>
              </a:spcBef>
            </a:pPr>
            <a:r>
              <a:rPr kumimoji="1" lang="ja-JP" altLang="en-US" sz="1400" dirty="0">
                <a:latin typeface="+mn-ea"/>
              </a:rPr>
              <a:t>・請求先および適格請求書の送付先について入力</a:t>
            </a:r>
            <a:endParaRPr kumimoji="1" lang="en-US" altLang="ja-JP" sz="1400" dirty="0">
              <a:latin typeface="+mn-ea"/>
            </a:endParaRPr>
          </a:p>
          <a:p>
            <a:r>
              <a:rPr kumimoji="1" lang="ja-JP" altLang="en-US" sz="1400" dirty="0">
                <a:latin typeface="+mn-ea"/>
              </a:rPr>
              <a:t>　願います。</a:t>
            </a:r>
            <a:endParaRPr kumimoji="1" lang="en-US" altLang="ja-JP" sz="1400" dirty="0">
              <a:latin typeface="+mn-ea"/>
            </a:endParaRPr>
          </a:p>
          <a:p>
            <a:pPr>
              <a:spcBef>
                <a:spcPts val="600"/>
              </a:spcBef>
            </a:pPr>
            <a:r>
              <a:rPr kumimoji="1" lang="ja-JP" altLang="en-US" sz="1400" dirty="0">
                <a:latin typeface="+mn-ea"/>
              </a:rPr>
              <a:t>・請求先が申込者さまと異なる場合は請求先情報</a:t>
            </a:r>
            <a:endParaRPr kumimoji="1" lang="en-US" altLang="ja-JP" sz="1400" dirty="0">
              <a:latin typeface="+mn-ea"/>
            </a:endParaRPr>
          </a:p>
          <a:p>
            <a:r>
              <a:rPr kumimoji="1" lang="ja-JP" altLang="en-US" sz="1400" dirty="0">
                <a:latin typeface="+mn-ea"/>
              </a:rPr>
              <a:t>　を合わせて入力願います。</a:t>
            </a:r>
            <a:endParaRPr kumimoji="1" lang="en-US" altLang="ja-JP" sz="1400" dirty="0">
              <a:latin typeface="+mn-ea"/>
            </a:endParaRPr>
          </a:p>
        </p:txBody>
      </p:sp>
      <p:pic>
        <p:nvPicPr>
          <p:cNvPr id="6" name="図 5">
            <a:extLst>
              <a:ext uri="{FF2B5EF4-FFF2-40B4-BE49-F238E27FC236}">
                <a16:creationId xmlns:a16="http://schemas.microsoft.com/office/drawing/2014/main" id="{E9EBE593-A566-4D57-820D-7EE1E1530FA8}"/>
              </a:ext>
            </a:extLst>
          </p:cNvPr>
          <p:cNvPicPr>
            <a:picLocks noChangeAspect="1"/>
          </p:cNvPicPr>
          <p:nvPr/>
        </p:nvPicPr>
        <p:blipFill rotWithShape="1">
          <a:blip r:embed="rId3"/>
          <a:srcRect l="780"/>
          <a:stretch/>
        </p:blipFill>
        <p:spPr>
          <a:xfrm>
            <a:off x="567991" y="723906"/>
            <a:ext cx="4152459" cy="5695944"/>
          </a:xfrm>
          <a:prstGeom prst="rect">
            <a:avLst/>
          </a:prstGeom>
          <a:ln>
            <a:solidFill>
              <a:schemeClr val="tx1"/>
            </a:solidFill>
          </a:ln>
        </p:spPr>
      </p:pic>
    </p:spTree>
    <p:extLst>
      <p:ext uri="{BB962C8B-B14F-4D97-AF65-F5344CB8AC3E}">
        <p14:creationId xmlns:p14="http://schemas.microsoft.com/office/powerpoint/2010/main" val="3231062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a:xfrm>
            <a:off x="452169" y="34001"/>
            <a:ext cx="8536563" cy="418058"/>
          </a:xfrm>
        </p:spPr>
        <p:txBody>
          <a:bodyPr/>
          <a:lstStyle/>
          <a:p>
            <a:r>
              <a:rPr lang="ja-JP" altLang="en-US" dirty="0"/>
              <a:t>申込④　申込情報の確認</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5</a:t>
            </a:fld>
            <a:endParaRPr lang="ja-JP" altLang="en-US" dirty="0">
              <a:solidFill>
                <a:prstClr val="black"/>
              </a:solidFill>
            </a:endParaRPr>
          </a:p>
        </p:txBody>
      </p:sp>
      <p:cxnSp>
        <p:nvCxnSpPr>
          <p:cNvPr id="8" name="直線コネクタ 7">
            <a:extLst>
              <a:ext uri="{FF2B5EF4-FFF2-40B4-BE49-F238E27FC236}">
                <a16:creationId xmlns:a16="http://schemas.microsoft.com/office/drawing/2014/main" id="{48BF7A4E-7C3B-4160-8D54-FBB70ED6C431}"/>
              </a:ext>
            </a:extLst>
          </p:cNvPr>
          <p:cNvCxnSpPr>
            <a:cxnSpLocks/>
          </p:cNvCxnSpPr>
          <p:nvPr/>
        </p:nvCxnSpPr>
        <p:spPr>
          <a:xfrm>
            <a:off x="5303519" y="552125"/>
            <a:ext cx="0" cy="6039506"/>
          </a:xfrm>
          <a:prstGeom prst="line">
            <a:avLst/>
          </a:prstGeom>
          <a:ln w="38100">
            <a:solidFill>
              <a:schemeClr val="bg1">
                <a:lumMod val="75000"/>
              </a:schemeClr>
            </a:solidFill>
            <a:headEnd type="none" w="med" len="med"/>
            <a:tailEnd type="none" w="med" len="med"/>
          </a:ln>
          <a:effectLst>
            <a:softEdge rad="12700"/>
          </a:effectLst>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DF0EF012-D35C-46B5-AD02-E4D94831DF51}"/>
              </a:ext>
            </a:extLst>
          </p:cNvPr>
          <p:cNvSpPr txBox="1"/>
          <p:nvPr/>
        </p:nvSpPr>
        <p:spPr>
          <a:xfrm>
            <a:off x="5422788" y="743611"/>
            <a:ext cx="4150581" cy="1950140"/>
          </a:xfrm>
          <a:prstGeom prst="rect">
            <a:avLst/>
          </a:prstGeom>
          <a:noFill/>
        </p:spPr>
        <p:txBody>
          <a:bodyPr wrap="square" lIns="36000" tIns="36000" rIns="36000" bIns="36000" rtlCol="0" anchor="ctr">
            <a:spAutoFit/>
          </a:bodyPr>
          <a:lstStyle/>
          <a:p>
            <a:r>
              <a:rPr kumimoji="1" lang="ja-JP" altLang="en-US" sz="1400" dirty="0">
                <a:latin typeface="+mn-ea"/>
              </a:rPr>
              <a:t>＜申込情報の確認＞</a:t>
            </a:r>
            <a:endParaRPr kumimoji="1" lang="en-US" altLang="ja-JP" sz="1400" dirty="0">
              <a:latin typeface="+mn-ea"/>
            </a:endParaRPr>
          </a:p>
          <a:p>
            <a:pPr>
              <a:spcBef>
                <a:spcPts val="600"/>
              </a:spcBef>
            </a:pPr>
            <a:r>
              <a:rPr kumimoji="1" lang="ja-JP" altLang="en-US" sz="1400" dirty="0">
                <a:latin typeface="+mn-ea"/>
              </a:rPr>
              <a:t>・申込①～③完了後、入力された内容が表示され</a:t>
            </a:r>
            <a:endParaRPr kumimoji="1" lang="en-US" altLang="ja-JP" sz="1400" dirty="0">
              <a:latin typeface="+mn-ea"/>
            </a:endParaRPr>
          </a:p>
          <a:p>
            <a:r>
              <a:rPr kumimoji="1" lang="ja-JP" altLang="en-US" sz="1400" dirty="0">
                <a:latin typeface="+mn-ea"/>
              </a:rPr>
              <a:t>　ますので、ご確認のうえ、問題なければ「回</a:t>
            </a:r>
            <a:endParaRPr kumimoji="1" lang="en-US" altLang="ja-JP" sz="1400" dirty="0">
              <a:latin typeface="+mn-ea"/>
            </a:endParaRPr>
          </a:p>
          <a:p>
            <a:r>
              <a:rPr kumimoji="1" lang="ja-JP" altLang="en-US" sz="1400" dirty="0">
                <a:latin typeface="+mn-ea"/>
              </a:rPr>
              <a:t>　答」ボタンを押下願います。</a:t>
            </a:r>
            <a:endParaRPr kumimoji="1" lang="en-US" altLang="ja-JP" sz="1400" dirty="0">
              <a:latin typeface="+mn-ea"/>
            </a:endParaRPr>
          </a:p>
          <a:p>
            <a:pPr>
              <a:spcBef>
                <a:spcPts val="600"/>
              </a:spcBef>
            </a:pPr>
            <a:r>
              <a:rPr kumimoji="1" lang="en-US" altLang="ja-JP" sz="1400" dirty="0">
                <a:latin typeface="+mn-ea"/>
              </a:rPr>
              <a:t>※</a:t>
            </a:r>
            <a:r>
              <a:rPr kumimoji="1" lang="ja-JP" altLang="en-US" sz="1400" dirty="0">
                <a:latin typeface="+mn-ea"/>
              </a:rPr>
              <a:t>「回答」ボタン押下後は入力された内容の確認</a:t>
            </a:r>
            <a:endParaRPr kumimoji="1" lang="en-US" altLang="ja-JP" sz="1400" dirty="0">
              <a:latin typeface="+mn-ea"/>
            </a:endParaRPr>
          </a:p>
          <a:p>
            <a:r>
              <a:rPr kumimoji="1" lang="ja-JP" altLang="en-US" sz="1400" dirty="0">
                <a:latin typeface="+mn-ea"/>
              </a:rPr>
              <a:t>　が画面上で出来なくなりますので、必要に応じ</a:t>
            </a:r>
            <a:endParaRPr kumimoji="1" lang="en-US" altLang="ja-JP" sz="1400" dirty="0">
              <a:latin typeface="+mn-ea"/>
            </a:endParaRPr>
          </a:p>
          <a:p>
            <a:r>
              <a:rPr kumimoji="1" lang="ja-JP" altLang="en-US" sz="1400" dirty="0">
                <a:latin typeface="+mn-ea"/>
              </a:rPr>
              <a:t>　て入力内容を印刷する等、ご確認をお願いいた</a:t>
            </a:r>
            <a:endParaRPr kumimoji="1" lang="en-US" altLang="ja-JP" sz="1400" dirty="0">
              <a:latin typeface="+mn-ea"/>
            </a:endParaRPr>
          </a:p>
          <a:p>
            <a:r>
              <a:rPr kumimoji="1" lang="ja-JP" altLang="en-US" sz="1400" dirty="0">
                <a:latin typeface="+mn-ea"/>
              </a:rPr>
              <a:t>　します。</a:t>
            </a:r>
            <a:endParaRPr kumimoji="1" lang="en-US" altLang="ja-JP" sz="1400" dirty="0">
              <a:latin typeface="+mn-ea"/>
            </a:endParaRPr>
          </a:p>
        </p:txBody>
      </p:sp>
      <p:pic>
        <p:nvPicPr>
          <p:cNvPr id="5" name="図 4">
            <a:extLst>
              <a:ext uri="{FF2B5EF4-FFF2-40B4-BE49-F238E27FC236}">
                <a16:creationId xmlns:a16="http://schemas.microsoft.com/office/drawing/2014/main" id="{40A549B4-FD5C-4A5B-A858-226D47126A6B}"/>
              </a:ext>
            </a:extLst>
          </p:cNvPr>
          <p:cNvPicPr>
            <a:picLocks noChangeAspect="1"/>
          </p:cNvPicPr>
          <p:nvPr/>
        </p:nvPicPr>
        <p:blipFill rotWithShape="1">
          <a:blip r:embed="rId3"/>
          <a:srcRect b="41536"/>
          <a:stretch/>
        </p:blipFill>
        <p:spPr>
          <a:xfrm>
            <a:off x="332631" y="628153"/>
            <a:ext cx="4406346" cy="3355450"/>
          </a:xfrm>
          <a:prstGeom prst="rect">
            <a:avLst/>
          </a:prstGeom>
          <a:ln>
            <a:solidFill>
              <a:schemeClr val="tx1"/>
            </a:solidFill>
          </a:ln>
        </p:spPr>
      </p:pic>
      <p:pic>
        <p:nvPicPr>
          <p:cNvPr id="9" name="図 8">
            <a:extLst>
              <a:ext uri="{FF2B5EF4-FFF2-40B4-BE49-F238E27FC236}">
                <a16:creationId xmlns:a16="http://schemas.microsoft.com/office/drawing/2014/main" id="{AF83A9B4-5FAB-4383-B427-0D78434380DE}"/>
              </a:ext>
            </a:extLst>
          </p:cNvPr>
          <p:cNvPicPr>
            <a:picLocks noChangeAspect="1"/>
          </p:cNvPicPr>
          <p:nvPr/>
        </p:nvPicPr>
        <p:blipFill rotWithShape="1">
          <a:blip r:embed="rId4"/>
          <a:srcRect t="27523"/>
          <a:stretch/>
        </p:blipFill>
        <p:spPr>
          <a:xfrm>
            <a:off x="332630" y="4707172"/>
            <a:ext cx="4406343" cy="1836433"/>
          </a:xfrm>
          <a:prstGeom prst="rect">
            <a:avLst/>
          </a:prstGeom>
          <a:ln>
            <a:solidFill>
              <a:schemeClr val="tx1"/>
            </a:solidFill>
          </a:ln>
        </p:spPr>
      </p:pic>
      <p:sp>
        <p:nvSpPr>
          <p:cNvPr id="10" name="テキスト ボックス 9">
            <a:extLst>
              <a:ext uri="{FF2B5EF4-FFF2-40B4-BE49-F238E27FC236}">
                <a16:creationId xmlns:a16="http://schemas.microsoft.com/office/drawing/2014/main" id="{C6BD0865-0140-42E6-BF03-C7445217DE1B}"/>
              </a:ext>
            </a:extLst>
          </p:cNvPr>
          <p:cNvSpPr txBox="1"/>
          <p:nvPr/>
        </p:nvSpPr>
        <p:spPr>
          <a:xfrm>
            <a:off x="2253228" y="4062817"/>
            <a:ext cx="565146" cy="565146"/>
          </a:xfrm>
          <a:prstGeom prst="rect">
            <a:avLst/>
          </a:prstGeom>
          <a:noFill/>
        </p:spPr>
        <p:txBody>
          <a:bodyPr vert="eaVert" wrap="square" lIns="36000" tIns="36000" rIns="36000" bIns="36000" rtlCol="0" anchor="ctr">
            <a:spAutoFit/>
          </a:bodyPr>
          <a:lstStyle/>
          <a:p>
            <a:pPr algn="ctr"/>
            <a:r>
              <a:rPr kumimoji="1" lang="ja-JP" altLang="en-US" sz="3200" b="1" dirty="0">
                <a:latin typeface="+mn-ea"/>
              </a:rPr>
              <a:t>～</a:t>
            </a:r>
          </a:p>
        </p:txBody>
      </p:sp>
    </p:spTree>
    <p:extLst>
      <p:ext uri="{BB962C8B-B14F-4D97-AF65-F5344CB8AC3E}">
        <p14:creationId xmlns:p14="http://schemas.microsoft.com/office/powerpoint/2010/main" val="872763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2343AE-8224-4A81-AE2B-ABCC2E21446A}"/>
              </a:ext>
            </a:extLst>
          </p:cNvPr>
          <p:cNvSpPr>
            <a:spLocks noGrp="1"/>
          </p:cNvSpPr>
          <p:nvPr>
            <p:ph type="title"/>
          </p:nvPr>
        </p:nvSpPr>
        <p:spPr>
          <a:xfrm>
            <a:off x="452169" y="34001"/>
            <a:ext cx="8536563" cy="418058"/>
          </a:xfrm>
        </p:spPr>
        <p:txBody>
          <a:bodyPr/>
          <a:lstStyle/>
          <a:p>
            <a:r>
              <a:rPr lang="ja-JP" altLang="en-US" dirty="0"/>
              <a:t>申込⑤　回答通知メール送信</a:t>
            </a:r>
          </a:p>
        </p:txBody>
      </p:sp>
      <p:sp>
        <p:nvSpPr>
          <p:cNvPr id="4" name="スライド番号プレースホルダー 3">
            <a:extLst>
              <a:ext uri="{FF2B5EF4-FFF2-40B4-BE49-F238E27FC236}">
                <a16:creationId xmlns:a16="http://schemas.microsoft.com/office/drawing/2014/main" id="{4CF1D908-C2E2-4A8A-8EB5-9FDEE2F55B9E}"/>
              </a:ext>
            </a:extLst>
          </p:cNvPr>
          <p:cNvSpPr>
            <a:spLocks noGrp="1"/>
          </p:cNvSpPr>
          <p:nvPr>
            <p:ph type="sldNum" sz="quarter" idx="12"/>
          </p:nvPr>
        </p:nvSpPr>
        <p:spPr>
          <a:xfrm>
            <a:off x="9399494" y="28655"/>
            <a:ext cx="476608" cy="365125"/>
          </a:xfrm>
        </p:spPr>
        <p:txBody>
          <a:bodyPr/>
          <a:lstStyle/>
          <a:p>
            <a:fld id="{BF62A3D6-B7F9-4BE9-9446-DA9EA5D2022B}" type="slidenum">
              <a:rPr lang="ja-JP" altLang="en-US" smtClean="0">
                <a:solidFill>
                  <a:prstClr val="black"/>
                </a:solidFill>
              </a:rPr>
              <a:pPr/>
              <a:t>6</a:t>
            </a:fld>
            <a:endParaRPr lang="ja-JP" altLang="en-US" dirty="0">
              <a:solidFill>
                <a:prstClr val="black"/>
              </a:solidFill>
            </a:endParaRPr>
          </a:p>
        </p:txBody>
      </p:sp>
      <p:cxnSp>
        <p:nvCxnSpPr>
          <p:cNvPr id="8" name="直線コネクタ 7">
            <a:extLst>
              <a:ext uri="{FF2B5EF4-FFF2-40B4-BE49-F238E27FC236}">
                <a16:creationId xmlns:a16="http://schemas.microsoft.com/office/drawing/2014/main" id="{48BF7A4E-7C3B-4160-8D54-FBB70ED6C431}"/>
              </a:ext>
            </a:extLst>
          </p:cNvPr>
          <p:cNvCxnSpPr>
            <a:cxnSpLocks/>
          </p:cNvCxnSpPr>
          <p:nvPr/>
        </p:nvCxnSpPr>
        <p:spPr>
          <a:xfrm>
            <a:off x="5303519" y="552125"/>
            <a:ext cx="0" cy="6039506"/>
          </a:xfrm>
          <a:prstGeom prst="line">
            <a:avLst/>
          </a:prstGeom>
          <a:ln w="38100">
            <a:solidFill>
              <a:schemeClr val="bg1">
                <a:lumMod val="75000"/>
              </a:schemeClr>
            </a:solidFill>
            <a:headEnd type="none" w="med" len="med"/>
            <a:tailEnd type="none" w="med" len="med"/>
          </a:ln>
          <a:effectLst>
            <a:softEdge rad="12700"/>
          </a:effectLst>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DF0EF012-D35C-46B5-AD02-E4D94831DF51}"/>
              </a:ext>
            </a:extLst>
          </p:cNvPr>
          <p:cNvSpPr txBox="1"/>
          <p:nvPr/>
        </p:nvSpPr>
        <p:spPr>
          <a:xfrm>
            <a:off x="5487217" y="552125"/>
            <a:ext cx="4150581" cy="2242528"/>
          </a:xfrm>
          <a:prstGeom prst="rect">
            <a:avLst/>
          </a:prstGeom>
          <a:noFill/>
        </p:spPr>
        <p:txBody>
          <a:bodyPr wrap="square" lIns="36000" tIns="36000" rIns="36000" bIns="36000" rtlCol="0" anchor="ctr">
            <a:spAutoFit/>
          </a:bodyPr>
          <a:lstStyle/>
          <a:p>
            <a:r>
              <a:rPr kumimoji="1" lang="ja-JP" altLang="en-US" sz="1400" dirty="0">
                <a:latin typeface="+mn-ea"/>
              </a:rPr>
              <a:t>＜回答メール通知送信＞</a:t>
            </a:r>
            <a:endParaRPr kumimoji="1" lang="en-US" altLang="ja-JP" sz="1400" dirty="0">
              <a:latin typeface="+mn-ea"/>
            </a:endParaRPr>
          </a:p>
          <a:p>
            <a:pPr>
              <a:spcBef>
                <a:spcPts val="600"/>
              </a:spcBef>
            </a:pPr>
            <a:r>
              <a:rPr kumimoji="1" lang="ja-JP" altLang="en-US" sz="1400" dirty="0">
                <a:latin typeface="+mn-ea"/>
              </a:rPr>
              <a:t>・申込完了後、左記の画面に遷移いたします。</a:t>
            </a:r>
            <a:endParaRPr kumimoji="1" lang="en-US" altLang="ja-JP" sz="1400" dirty="0">
              <a:latin typeface="+mn-ea"/>
            </a:endParaRPr>
          </a:p>
          <a:p>
            <a:pPr>
              <a:spcBef>
                <a:spcPts val="600"/>
              </a:spcBef>
            </a:pPr>
            <a:r>
              <a:rPr kumimoji="1" lang="ja-JP" altLang="en-US" sz="1400" dirty="0">
                <a:latin typeface="+mn-ea"/>
              </a:rPr>
              <a:t>・また、弊社ネットワークサービスセンター名で</a:t>
            </a:r>
            <a:endParaRPr kumimoji="1" lang="en-US" altLang="ja-JP" sz="1400" dirty="0">
              <a:latin typeface="+mn-ea"/>
            </a:endParaRPr>
          </a:p>
          <a:p>
            <a:r>
              <a:rPr kumimoji="1" lang="ja-JP" altLang="en-US" sz="1400" dirty="0">
                <a:latin typeface="+mn-ea"/>
              </a:rPr>
              <a:t>　「申込受付メール」が発信され、お申込みいた</a:t>
            </a:r>
            <a:endParaRPr kumimoji="1" lang="en-US" altLang="ja-JP" sz="1400" dirty="0">
              <a:latin typeface="+mn-ea"/>
            </a:endParaRPr>
          </a:p>
          <a:p>
            <a:r>
              <a:rPr kumimoji="1" lang="ja-JP" altLang="en-US" sz="1400" dirty="0">
                <a:latin typeface="+mn-ea"/>
              </a:rPr>
              <a:t>　だいた内容をメール本文に記載いたします。</a:t>
            </a:r>
            <a:endParaRPr kumimoji="1" lang="en-US" altLang="ja-JP" sz="1400" dirty="0">
              <a:latin typeface="+mn-ea"/>
            </a:endParaRPr>
          </a:p>
          <a:p>
            <a:pPr>
              <a:spcBef>
                <a:spcPts val="600"/>
              </a:spcBef>
            </a:pPr>
            <a:r>
              <a:rPr kumimoji="1" lang="en-US" altLang="ja-JP" sz="1400" dirty="0">
                <a:latin typeface="+mn-ea"/>
              </a:rPr>
              <a:t>※</a:t>
            </a:r>
            <a:r>
              <a:rPr kumimoji="1" lang="ja-JP" altLang="en-US" sz="1400" dirty="0">
                <a:latin typeface="+mn-ea"/>
              </a:rPr>
              <a:t>「申込受付メール」は自動発信のため返信には</a:t>
            </a:r>
            <a:endParaRPr kumimoji="1" lang="en-US" altLang="ja-JP" sz="1400" dirty="0">
              <a:latin typeface="+mn-ea"/>
            </a:endParaRPr>
          </a:p>
          <a:p>
            <a:r>
              <a:rPr kumimoji="1" lang="ja-JP" altLang="en-US" sz="1400" dirty="0">
                <a:latin typeface="+mn-ea"/>
              </a:rPr>
              <a:t>　対応しておりませんので、ご不明点等について</a:t>
            </a:r>
            <a:endParaRPr kumimoji="1" lang="en-US" altLang="ja-JP" sz="1400" dirty="0">
              <a:latin typeface="+mn-ea"/>
            </a:endParaRPr>
          </a:p>
          <a:p>
            <a:r>
              <a:rPr kumimoji="1" lang="ja-JP" altLang="en-US" sz="1400" dirty="0">
                <a:latin typeface="+mn-ea"/>
              </a:rPr>
              <a:t>　は、メール本文に記載のメールアドレスまたは</a:t>
            </a:r>
            <a:endParaRPr kumimoji="1" lang="en-US" altLang="ja-JP" sz="1400" dirty="0">
              <a:latin typeface="+mn-ea"/>
            </a:endParaRPr>
          </a:p>
          <a:p>
            <a:r>
              <a:rPr kumimoji="1" lang="ja-JP" altLang="en-US" sz="1400" dirty="0">
                <a:latin typeface="+mn-ea"/>
              </a:rPr>
              <a:t>　連絡先へご連絡願います。</a:t>
            </a:r>
            <a:endParaRPr kumimoji="1" lang="en-US" altLang="ja-JP" sz="1400" dirty="0">
              <a:latin typeface="+mn-ea"/>
            </a:endParaRPr>
          </a:p>
        </p:txBody>
      </p:sp>
      <p:pic>
        <p:nvPicPr>
          <p:cNvPr id="6" name="図 5">
            <a:extLst>
              <a:ext uri="{FF2B5EF4-FFF2-40B4-BE49-F238E27FC236}">
                <a16:creationId xmlns:a16="http://schemas.microsoft.com/office/drawing/2014/main" id="{C4F0114E-A9AC-4645-930A-44E0A072E230}"/>
              </a:ext>
            </a:extLst>
          </p:cNvPr>
          <p:cNvPicPr>
            <a:picLocks noChangeAspect="1"/>
          </p:cNvPicPr>
          <p:nvPr/>
        </p:nvPicPr>
        <p:blipFill>
          <a:blip r:embed="rId3"/>
          <a:stretch>
            <a:fillRect/>
          </a:stretch>
        </p:blipFill>
        <p:spPr>
          <a:xfrm>
            <a:off x="426497" y="555264"/>
            <a:ext cx="4488126" cy="2225669"/>
          </a:xfrm>
          <a:prstGeom prst="rect">
            <a:avLst/>
          </a:prstGeom>
        </p:spPr>
      </p:pic>
      <p:pic>
        <p:nvPicPr>
          <p:cNvPr id="5" name="図 4">
            <a:extLst>
              <a:ext uri="{FF2B5EF4-FFF2-40B4-BE49-F238E27FC236}">
                <a16:creationId xmlns:a16="http://schemas.microsoft.com/office/drawing/2014/main" id="{66833723-6EB6-4D26-A8D8-838E702587BC}"/>
              </a:ext>
            </a:extLst>
          </p:cNvPr>
          <p:cNvPicPr>
            <a:picLocks noChangeAspect="1"/>
          </p:cNvPicPr>
          <p:nvPr/>
        </p:nvPicPr>
        <p:blipFill rotWithShape="1">
          <a:blip r:embed="rId4"/>
          <a:srcRect r="8720"/>
          <a:stretch/>
        </p:blipFill>
        <p:spPr>
          <a:xfrm>
            <a:off x="426496" y="2771637"/>
            <a:ext cx="3450559" cy="3859400"/>
          </a:xfrm>
          <a:prstGeom prst="rect">
            <a:avLst/>
          </a:prstGeom>
        </p:spPr>
      </p:pic>
      <p:sp>
        <p:nvSpPr>
          <p:cNvPr id="7" name="正方形/長方形 6">
            <a:extLst>
              <a:ext uri="{FF2B5EF4-FFF2-40B4-BE49-F238E27FC236}">
                <a16:creationId xmlns:a16="http://schemas.microsoft.com/office/drawing/2014/main" id="{9F176293-D5D5-43AE-B03C-3CC9D37774F3}"/>
              </a:ext>
            </a:extLst>
          </p:cNvPr>
          <p:cNvSpPr/>
          <p:nvPr/>
        </p:nvSpPr>
        <p:spPr>
          <a:xfrm>
            <a:off x="1138837" y="3194671"/>
            <a:ext cx="118871" cy="100584"/>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kumimoji="1" lang="ja-JP" altLang="en-US" dirty="0">
              <a:solidFill>
                <a:srgbClr val="0A0A0A"/>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7EAFA1D7-1B8A-424C-8EB3-B83A647EEA58}"/>
              </a:ext>
            </a:extLst>
          </p:cNvPr>
          <p:cNvSpPr/>
          <p:nvPr/>
        </p:nvSpPr>
        <p:spPr>
          <a:xfrm>
            <a:off x="452169" y="3976484"/>
            <a:ext cx="187911" cy="100584"/>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kumimoji="1" lang="ja-JP" altLang="en-US" dirty="0">
              <a:solidFill>
                <a:srgbClr val="0A0A0A"/>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B4B4E1F0-BBE8-40D8-B1D6-B852EEEF4954}"/>
              </a:ext>
            </a:extLst>
          </p:cNvPr>
          <p:cNvSpPr/>
          <p:nvPr/>
        </p:nvSpPr>
        <p:spPr>
          <a:xfrm>
            <a:off x="426495" y="4605401"/>
            <a:ext cx="3679161" cy="202563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kumimoji="1" lang="ja-JP" altLang="en-US" sz="1100" dirty="0">
                <a:solidFill>
                  <a:srgbClr val="0A0A0A"/>
                </a:solidFill>
                <a:latin typeface="Meiryo UI" panose="020B0604030504040204" pitchFamily="50" charset="-128"/>
                <a:ea typeface="Meiryo UI" panose="020B0604030504040204" pitchFamily="50" charset="-128"/>
              </a:rPr>
              <a:t>お申込みいただいた内容を表示いたします</a:t>
            </a:r>
          </a:p>
        </p:txBody>
      </p:sp>
    </p:spTree>
    <p:extLst>
      <p:ext uri="{BB962C8B-B14F-4D97-AF65-F5344CB8AC3E}">
        <p14:creationId xmlns:p14="http://schemas.microsoft.com/office/powerpoint/2010/main" val="1689321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3701317"/>
      </p:ext>
    </p:extLst>
  </p:cSld>
  <p:clrMapOvr>
    <a:masterClrMapping/>
  </p:clrMapOvr>
</p:sld>
</file>

<file path=ppt/theme/theme1.xml><?xml version="1.0" encoding="utf-8"?>
<a:theme xmlns:a="http://schemas.openxmlformats.org/drawingml/2006/main" name="テンプレート(シルバー)">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メイリオ"/>
        <a:cs typeface=""/>
      </a:majorFont>
      <a:minorFont>
        <a:latin typeface="Meiryo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3F3F3"/>
        </a:solidFill>
        <a:ln w="9525">
          <a:solidFill>
            <a:srgbClr val="0A0A0A"/>
          </a:solidFill>
        </a:ln>
      </a:spPr>
      <a:bodyPr lIns="72000" tIns="72000" rIns="72000" bIns="72000" rtlCol="0" anchor="ctr"/>
      <a:lstStyle>
        <a:defPPr algn="ctr">
          <a:defRPr kumimoji="1" dirty="0" smtClean="0">
            <a:solidFill>
              <a:srgbClr val="0A0A0A"/>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rgbClr val="1C5197"/>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spAutoFit/>
      </a:bodyPr>
      <a:lstStyle>
        <a:defPPr>
          <a:defRPr kumimoji="1" sz="1000" dirty="0" smtClean="0">
            <a:latin typeface="+mn-ea"/>
          </a:defRPr>
        </a:defPPr>
      </a:lstStyle>
    </a:tx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513</Words>
  <Application>Microsoft Office PowerPoint</Application>
  <PresentationFormat>A4 210 x 297 mm</PresentationFormat>
  <Paragraphs>75</Paragraphs>
  <Slides>8</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8</vt:i4>
      </vt:variant>
    </vt:vector>
  </HeadingPairs>
  <TitlesOfParts>
    <vt:vector size="19" baseType="lpstr">
      <vt:lpstr>BIZ UDPゴシック</vt:lpstr>
      <vt:lpstr>Meiryo UI</vt:lpstr>
      <vt:lpstr>メイリオ</vt:lpstr>
      <vt:lpstr>游ゴシック</vt:lpstr>
      <vt:lpstr>Arial</vt:lpstr>
      <vt:lpstr>Calibri</vt:lpstr>
      <vt:lpstr>Calibri Light</vt:lpstr>
      <vt:lpstr>Courier New</vt:lpstr>
      <vt:lpstr>Wingdings</vt:lpstr>
      <vt:lpstr>テンプレート(シルバー)</vt:lpstr>
      <vt:lpstr>デザインの設定</vt:lpstr>
      <vt:lpstr>入力フォームによるお申込み方法について</vt:lpstr>
      <vt:lpstr>はじめに</vt:lpstr>
      <vt:lpstr>申込①　お客さまおよびお申込者情報の入力</vt:lpstr>
      <vt:lpstr>申込②　工事内容の入力</vt:lpstr>
      <vt:lpstr>申込③　請求先等の入力</vt:lpstr>
      <vt:lpstr>申込④　申込情報の確認</vt:lpstr>
      <vt:lpstr>申込⑤　回答通知メール送信</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2025-12-17T07:29:25Z</dcterms:created>
  <dcterms:modified xsi:type="dcterms:W3CDTF">2025-12-17T07:30:34Z</dcterms:modified>
</cp:coreProperties>
</file>